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sldIdLst>
    <p:sldId id="256" r:id="rId2"/>
    <p:sldId id="257" r:id="rId3"/>
    <p:sldId id="258" r:id="rId4"/>
    <p:sldId id="264" r:id="rId5"/>
    <p:sldId id="265" r:id="rId6"/>
    <p:sldId id="266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Střední styl 3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Střední styl 3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671" autoAdjust="0"/>
  </p:normalViewPr>
  <p:slideViewPr>
    <p:cSldViewPr>
      <p:cViewPr>
        <p:scale>
          <a:sx n="80" d="100"/>
          <a:sy n="8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VY_32_INOVACE_Pr2_03_Zelenina a  </a:t>
          </a:r>
          <a:r>
            <a:rPr lang="cs-CZ" sz="2000" baseline="0" dirty="0" smtClean="0"/>
            <a:t>polní plodiny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Meclov,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Blanka </a:t>
          </a:r>
          <a:r>
            <a:rPr lang="cs-CZ" sz="2000" dirty="0" err="1" smtClean="0"/>
            <a:t>Petlánová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Zelenina a polní plodiny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PROJEKTU:CZ.1.07/1.4.00/21.1839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987" custLinFactNeighborY="697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010567C-1A94-4A9A-82C6-9D6FF4791600}" type="doc">
      <dgm:prSet loTypeId="urn:microsoft.com/office/officeart/2005/8/layout/hProcess9" loCatId="process" qsTypeId="urn:microsoft.com/office/officeart/2005/8/quickstyle/3d1" qsCatId="3D" csTypeId="urn:microsoft.com/office/officeart/2005/8/colors/colorful3" csCatId="colorful" phldr="1"/>
      <dgm:spPr/>
    </dgm:pt>
    <dgm:pt modelId="{C752A456-253C-4DD0-8F6D-68ABF2445C2B}">
      <dgm:prSet phldrT="[Text]"/>
      <dgm:spPr/>
      <dgm:t>
        <a:bodyPr/>
        <a:lstStyle/>
        <a:p>
          <a:r>
            <a:rPr lang="cs-CZ" dirty="0" smtClean="0"/>
            <a:t>Zkouška</a:t>
          </a:r>
          <a:endParaRPr lang="cs-CZ" dirty="0"/>
        </a:p>
      </dgm:t>
    </dgm:pt>
    <dgm:pt modelId="{3E0BCFC4-5AE2-450F-A14C-7FA4FCEBEE08}" type="parTrans" cxnId="{A3A8A11D-67EE-41F5-B075-4F10416D8832}">
      <dgm:prSet/>
      <dgm:spPr/>
      <dgm:t>
        <a:bodyPr/>
        <a:lstStyle/>
        <a:p>
          <a:endParaRPr lang="cs-CZ"/>
        </a:p>
      </dgm:t>
    </dgm:pt>
    <dgm:pt modelId="{E195086F-A94B-4E46-9555-1DF3B91C8D61}" type="sibTrans" cxnId="{A3A8A11D-67EE-41F5-B075-4F10416D8832}">
      <dgm:prSet/>
      <dgm:spPr/>
      <dgm:t>
        <a:bodyPr/>
        <a:lstStyle/>
        <a:p>
          <a:endParaRPr lang="cs-CZ"/>
        </a:p>
      </dgm:t>
    </dgm:pt>
    <dgm:pt modelId="{65068C3C-777B-419F-9F8F-C2EAF4C1C2B1}">
      <dgm:prSet phldrT="[Text]"/>
      <dgm:spPr/>
      <dgm:t>
        <a:bodyPr/>
        <a:lstStyle/>
        <a:p>
          <a:r>
            <a:rPr lang="cs-CZ" dirty="0" smtClean="0"/>
            <a:t>Druhy zeleniny</a:t>
          </a:r>
          <a:endParaRPr lang="cs-CZ" dirty="0"/>
        </a:p>
      </dgm:t>
    </dgm:pt>
    <dgm:pt modelId="{C53A6F27-CC40-4537-9D80-52D1DF61ADEA}" type="parTrans" cxnId="{9A907070-8989-4C03-9628-71764FF74D75}">
      <dgm:prSet/>
      <dgm:spPr/>
      <dgm:t>
        <a:bodyPr/>
        <a:lstStyle/>
        <a:p>
          <a:endParaRPr lang="cs-CZ"/>
        </a:p>
      </dgm:t>
    </dgm:pt>
    <dgm:pt modelId="{9D2E205B-3B3F-47C5-8493-5310B8388338}" type="sibTrans" cxnId="{9A907070-8989-4C03-9628-71764FF74D75}">
      <dgm:prSet/>
      <dgm:spPr/>
      <dgm:t>
        <a:bodyPr/>
        <a:lstStyle/>
        <a:p>
          <a:endParaRPr lang="cs-CZ"/>
        </a:p>
      </dgm:t>
    </dgm:pt>
    <dgm:pt modelId="{EAB82736-F64E-410C-9A14-2922AC640722}">
      <dgm:prSet phldrT="[Text]"/>
      <dgm:spPr/>
      <dgm:t>
        <a:bodyPr/>
        <a:lstStyle/>
        <a:p>
          <a:r>
            <a:rPr lang="cs-CZ" dirty="0" smtClean="0"/>
            <a:t>Polní plodiny</a:t>
          </a:r>
          <a:endParaRPr lang="cs-CZ" dirty="0"/>
        </a:p>
      </dgm:t>
    </dgm:pt>
    <dgm:pt modelId="{C651443D-E0FA-4CE5-B15F-04B5B27E570D}" type="parTrans" cxnId="{446E40CF-259C-4431-9920-1BC8F2724E25}">
      <dgm:prSet/>
      <dgm:spPr/>
      <dgm:t>
        <a:bodyPr/>
        <a:lstStyle/>
        <a:p>
          <a:endParaRPr lang="cs-CZ"/>
        </a:p>
      </dgm:t>
    </dgm:pt>
    <dgm:pt modelId="{C80974FA-F9A3-4166-9C86-54F7D4BF0286}" type="sibTrans" cxnId="{446E40CF-259C-4431-9920-1BC8F2724E25}">
      <dgm:prSet/>
      <dgm:spPr/>
      <dgm:t>
        <a:bodyPr/>
        <a:lstStyle/>
        <a:p>
          <a:endParaRPr lang="cs-CZ"/>
        </a:p>
      </dgm:t>
    </dgm:pt>
    <dgm:pt modelId="{84A66628-B96C-4997-82FE-2666E6EB2CEB}" type="pres">
      <dgm:prSet presAssocID="{E010567C-1A94-4A9A-82C6-9D6FF4791600}" presName="CompostProcess" presStyleCnt="0">
        <dgm:presLayoutVars>
          <dgm:dir/>
          <dgm:resizeHandles val="exact"/>
        </dgm:presLayoutVars>
      </dgm:prSet>
      <dgm:spPr/>
    </dgm:pt>
    <dgm:pt modelId="{A990616E-E598-4929-A6B8-C596B48338A8}" type="pres">
      <dgm:prSet presAssocID="{E010567C-1A94-4A9A-82C6-9D6FF4791600}" presName="arrow" presStyleLbl="bgShp" presStyleIdx="0" presStyleCnt="1"/>
      <dgm:spPr/>
    </dgm:pt>
    <dgm:pt modelId="{247FD691-C1D2-460C-89F4-C2001ADC2038}" type="pres">
      <dgm:prSet presAssocID="{E010567C-1A94-4A9A-82C6-9D6FF4791600}" presName="linearProcess" presStyleCnt="0"/>
      <dgm:spPr/>
    </dgm:pt>
    <dgm:pt modelId="{172B00CD-1F19-4732-84A4-731827611897}" type="pres">
      <dgm:prSet presAssocID="{C752A456-253C-4DD0-8F6D-68ABF2445C2B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A96873A-F49B-4AE0-9C21-CA98C7A0ABAD}" type="pres">
      <dgm:prSet presAssocID="{E195086F-A94B-4E46-9555-1DF3B91C8D61}" presName="sibTrans" presStyleCnt="0"/>
      <dgm:spPr/>
    </dgm:pt>
    <dgm:pt modelId="{F2BEABF2-8B20-4CE4-AD9E-A305924D735F}" type="pres">
      <dgm:prSet presAssocID="{65068C3C-777B-419F-9F8F-C2EAF4C1C2B1}" presName="textNode" presStyleLbl="node1" presStyleIdx="1" presStyleCnt="3" custScaleX="139411" custScaleY="13980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092281-BA2D-40D9-B67C-8C141784F903}" type="pres">
      <dgm:prSet presAssocID="{9D2E205B-3B3F-47C5-8493-5310B8388338}" presName="sibTrans" presStyleCnt="0"/>
      <dgm:spPr/>
    </dgm:pt>
    <dgm:pt modelId="{8A4E6EB0-34AB-474F-BDF3-5750BD952092}" type="pres">
      <dgm:prSet presAssocID="{EAB82736-F64E-410C-9A14-2922AC640722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771BAB1-CD48-4027-AB83-B14D5ED2B77A}" type="presOf" srcId="{E010567C-1A94-4A9A-82C6-9D6FF4791600}" destId="{84A66628-B96C-4997-82FE-2666E6EB2CEB}" srcOrd="0" destOrd="0" presId="urn:microsoft.com/office/officeart/2005/8/layout/hProcess9"/>
    <dgm:cxn modelId="{446E40CF-259C-4431-9920-1BC8F2724E25}" srcId="{E010567C-1A94-4A9A-82C6-9D6FF4791600}" destId="{EAB82736-F64E-410C-9A14-2922AC640722}" srcOrd="2" destOrd="0" parTransId="{C651443D-E0FA-4CE5-B15F-04B5B27E570D}" sibTransId="{C80974FA-F9A3-4166-9C86-54F7D4BF0286}"/>
    <dgm:cxn modelId="{82FDFE96-3AD4-4A8F-8C7B-7911715F63D8}" type="presOf" srcId="{C752A456-253C-4DD0-8F6D-68ABF2445C2B}" destId="{172B00CD-1F19-4732-84A4-731827611897}" srcOrd="0" destOrd="0" presId="urn:microsoft.com/office/officeart/2005/8/layout/hProcess9"/>
    <dgm:cxn modelId="{A3A8A11D-67EE-41F5-B075-4F10416D8832}" srcId="{E010567C-1A94-4A9A-82C6-9D6FF4791600}" destId="{C752A456-253C-4DD0-8F6D-68ABF2445C2B}" srcOrd="0" destOrd="0" parTransId="{3E0BCFC4-5AE2-450F-A14C-7FA4FCEBEE08}" sibTransId="{E195086F-A94B-4E46-9555-1DF3B91C8D61}"/>
    <dgm:cxn modelId="{719F8437-A341-4042-88E8-9EFD95F34350}" type="presOf" srcId="{65068C3C-777B-419F-9F8F-C2EAF4C1C2B1}" destId="{F2BEABF2-8B20-4CE4-AD9E-A305924D735F}" srcOrd="0" destOrd="0" presId="urn:microsoft.com/office/officeart/2005/8/layout/hProcess9"/>
    <dgm:cxn modelId="{9A907070-8989-4C03-9628-71764FF74D75}" srcId="{E010567C-1A94-4A9A-82C6-9D6FF4791600}" destId="{65068C3C-777B-419F-9F8F-C2EAF4C1C2B1}" srcOrd="1" destOrd="0" parTransId="{C53A6F27-CC40-4537-9D80-52D1DF61ADEA}" sibTransId="{9D2E205B-3B3F-47C5-8493-5310B8388338}"/>
    <dgm:cxn modelId="{A7A7BD52-5DD2-4DC1-B6A0-F8D26BB7206C}" type="presOf" srcId="{EAB82736-F64E-410C-9A14-2922AC640722}" destId="{8A4E6EB0-34AB-474F-BDF3-5750BD952092}" srcOrd="0" destOrd="0" presId="urn:microsoft.com/office/officeart/2005/8/layout/hProcess9"/>
    <dgm:cxn modelId="{B30084D0-582F-450B-99AD-DFE39A9072D8}" type="presParOf" srcId="{84A66628-B96C-4997-82FE-2666E6EB2CEB}" destId="{A990616E-E598-4929-A6B8-C596B48338A8}" srcOrd="0" destOrd="0" presId="urn:microsoft.com/office/officeart/2005/8/layout/hProcess9"/>
    <dgm:cxn modelId="{1B52E091-0A08-4477-978C-6A014E0F961B}" type="presParOf" srcId="{84A66628-B96C-4997-82FE-2666E6EB2CEB}" destId="{247FD691-C1D2-460C-89F4-C2001ADC2038}" srcOrd="1" destOrd="0" presId="urn:microsoft.com/office/officeart/2005/8/layout/hProcess9"/>
    <dgm:cxn modelId="{A990185D-CA54-4E2B-A522-837B1B6671E3}" type="presParOf" srcId="{247FD691-C1D2-460C-89F4-C2001ADC2038}" destId="{172B00CD-1F19-4732-84A4-731827611897}" srcOrd="0" destOrd="0" presId="urn:microsoft.com/office/officeart/2005/8/layout/hProcess9"/>
    <dgm:cxn modelId="{B72CBA25-4D00-463D-8A38-05491B366290}" type="presParOf" srcId="{247FD691-C1D2-460C-89F4-C2001ADC2038}" destId="{2A96873A-F49B-4AE0-9C21-CA98C7A0ABAD}" srcOrd="1" destOrd="0" presId="urn:microsoft.com/office/officeart/2005/8/layout/hProcess9"/>
    <dgm:cxn modelId="{16B485CB-1E6B-415D-A3DF-492D6AF3C6CC}" type="presParOf" srcId="{247FD691-C1D2-460C-89F4-C2001ADC2038}" destId="{F2BEABF2-8B20-4CE4-AD9E-A305924D735F}" srcOrd="2" destOrd="0" presId="urn:microsoft.com/office/officeart/2005/8/layout/hProcess9"/>
    <dgm:cxn modelId="{64217B6C-07B9-43F6-891F-9D629682E91F}" type="presParOf" srcId="{247FD691-C1D2-460C-89F4-C2001ADC2038}" destId="{B7092281-BA2D-40D9-B67C-8C141784F903}" srcOrd="3" destOrd="0" presId="urn:microsoft.com/office/officeart/2005/8/layout/hProcess9"/>
    <dgm:cxn modelId="{D6803D47-8DB6-4CC9-B880-2EB3C440094A}" type="presParOf" srcId="{247FD691-C1D2-460C-89F4-C2001ADC2038}" destId="{8A4E6EB0-34AB-474F-BDF3-5750BD952092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096344" cy="309634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30251" y="0"/>
          <a:ext cx="7344308" cy="30963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Meclov, příspěvková organizace</a:t>
          </a:r>
          <a:endParaRPr lang="cs-CZ" sz="2000" kern="1200" dirty="0"/>
        </a:p>
      </dsp:txBody>
      <dsp:txXfrm>
        <a:off x="1530251" y="0"/>
        <a:ext cx="7344308" cy="495415"/>
      </dsp:txXfrm>
    </dsp:sp>
    <dsp:sp modelId="{A52A0455-90FF-4808-ABD0-F02540D31D5A}">
      <dsp:nvSpPr>
        <dsp:cNvPr id="0" name=""/>
        <dsp:cNvSpPr/>
      </dsp:nvSpPr>
      <dsp:spPr>
        <a:xfrm>
          <a:off x="325116" y="495415"/>
          <a:ext cx="2446111" cy="244611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548172" y="495415"/>
          <a:ext cx="7344308" cy="244611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Blanka </a:t>
          </a:r>
          <a:r>
            <a:rPr lang="cs-CZ" sz="2000" kern="1200" dirty="0" err="1" smtClean="0"/>
            <a:t>Petlánová</a:t>
          </a:r>
          <a:endParaRPr lang="cs-CZ" sz="2000" kern="1200" dirty="0"/>
        </a:p>
      </dsp:txBody>
      <dsp:txXfrm>
        <a:off x="1548172" y="495415"/>
        <a:ext cx="7344308" cy="495415"/>
      </dsp:txXfrm>
    </dsp:sp>
    <dsp:sp modelId="{313FC574-E1CD-4FB4-B054-0B805CE0447D}">
      <dsp:nvSpPr>
        <dsp:cNvPr id="0" name=""/>
        <dsp:cNvSpPr/>
      </dsp:nvSpPr>
      <dsp:spPr>
        <a:xfrm>
          <a:off x="650232" y="990830"/>
          <a:ext cx="1795879" cy="17958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48172" y="990830"/>
          <a:ext cx="7344308" cy="17958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VY_32_INOVACE_Pr2_03_Zelenina a  </a:t>
          </a:r>
          <a:r>
            <a:rPr lang="cs-CZ" sz="2000" kern="1200" baseline="0" dirty="0" smtClean="0"/>
            <a:t>polní plodiny</a:t>
          </a:r>
          <a:endParaRPr lang="cs-CZ" sz="2000" kern="1200" dirty="0"/>
        </a:p>
      </dsp:txBody>
      <dsp:txXfrm>
        <a:off x="1548172" y="990830"/>
        <a:ext cx="7344308" cy="495415"/>
      </dsp:txXfrm>
    </dsp:sp>
    <dsp:sp modelId="{FFC9F71D-1B4F-4AD9-A4A6-86ADEFC8AF5C}">
      <dsp:nvSpPr>
        <dsp:cNvPr id="0" name=""/>
        <dsp:cNvSpPr/>
      </dsp:nvSpPr>
      <dsp:spPr>
        <a:xfrm>
          <a:off x="975348" y="1486245"/>
          <a:ext cx="1145647" cy="11456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91988" y="1487745"/>
          <a:ext cx="7344308" cy="11456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Zelenina a polní plodiny</a:t>
          </a:r>
          <a:endParaRPr lang="cs-CZ" sz="2000" kern="1200" dirty="0"/>
        </a:p>
      </dsp:txBody>
      <dsp:txXfrm>
        <a:off x="1491988" y="1487745"/>
        <a:ext cx="7344308" cy="495415"/>
      </dsp:txXfrm>
    </dsp:sp>
    <dsp:sp modelId="{EE85B701-7295-41C0-BA7A-34D3756A2AE6}">
      <dsp:nvSpPr>
        <dsp:cNvPr id="0" name=""/>
        <dsp:cNvSpPr/>
      </dsp:nvSpPr>
      <dsp:spPr>
        <a:xfrm>
          <a:off x="1300464" y="1981660"/>
          <a:ext cx="495415" cy="49541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75683" y="2016225"/>
          <a:ext cx="7344308" cy="4954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PROJEKTU:CZ.1.07/1.4.00/21.1839 </a:t>
          </a:r>
          <a:endParaRPr lang="cs-CZ" sz="2000" kern="1200" dirty="0"/>
        </a:p>
      </dsp:txBody>
      <dsp:txXfrm>
        <a:off x="1475683" y="2016225"/>
        <a:ext cx="7344308" cy="49541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990616E-E598-4929-A6B8-C596B48338A8}">
      <dsp:nvSpPr>
        <dsp:cNvPr id="0" name=""/>
        <dsp:cNvSpPr/>
      </dsp:nvSpPr>
      <dsp:spPr>
        <a:xfrm>
          <a:off x="457199" y="0"/>
          <a:ext cx="5181600" cy="4064000"/>
        </a:xfrm>
        <a:prstGeom prst="rightArrow">
          <a:avLst/>
        </a:prstGeom>
        <a:gradFill rotWithShape="0">
          <a:gsLst>
            <a:gs pos="0">
              <a:schemeClr val="accent3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72B00CD-1F19-4732-84A4-731827611897}">
      <dsp:nvSpPr>
        <dsp:cNvPr id="0" name=""/>
        <dsp:cNvSpPr/>
      </dsp:nvSpPr>
      <dsp:spPr>
        <a:xfrm>
          <a:off x="3972" y="1219199"/>
          <a:ext cx="1738725" cy="16256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Zkouška</a:t>
          </a:r>
          <a:endParaRPr lang="cs-CZ" sz="3200" kern="1200" dirty="0"/>
        </a:p>
      </dsp:txBody>
      <dsp:txXfrm>
        <a:off x="3972" y="1219199"/>
        <a:ext cx="1738725" cy="1625600"/>
      </dsp:txXfrm>
    </dsp:sp>
    <dsp:sp modelId="{F2BEABF2-8B20-4CE4-AD9E-A305924D735F}">
      <dsp:nvSpPr>
        <dsp:cNvPr id="0" name=""/>
        <dsp:cNvSpPr/>
      </dsp:nvSpPr>
      <dsp:spPr>
        <a:xfrm>
          <a:off x="1836012" y="895648"/>
          <a:ext cx="2423974" cy="2272702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Druhy zeleniny</a:t>
          </a:r>
          <a:endParaRPr lang="cs-CZ" sz="3200" kern="1200" dirty="0"/>
        </a:p>
      </dsp:txBody>
      <dsp:txXfrm>
        <a:off x="1836012" y="895648"/>
        <a:ext cx="2423974" cy="2272702"/>
      </dsp:txXfrm>
    </dsp:sp>
    <dsp:sp modelId="{8A4E6EB0-34AB-474F-BDF3-5750BD952092}">
      <dsp:nvSpPr>
        <dsp:cNvPr id="0" name=""/>
        <dsp:cNvSpPr/>
      </dsp:nvSpPr>
      <dsp:spPr>
        <a:xfrm>
          <a:off x="4353302" y="1219199"/>
          <a:ext cx="1738725" cy="1625600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Polní plodiny</a:t>
          </a:r>
          <a:endParaRPr lang="cs-CZ" sz="3200" kern="1200" dirty="0"/>
        </a:p>
      </dsp:txBody>
      <dsp:txXfrm>
        <a:off x="4353302" y="1219199"/>
        <a:ext cx="1738725" cy="1625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16.wmf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wmf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2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4193457014"/>
              </p:ext>
            </p:extLst>
          </p:nvPr>
        </p:nvGraphicFramePr>
        <p:xfrm>
          <a:off x="26645" y="692696"/>
          <a:ext cx="8892480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Pro 2. ročník ZŠ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Prezentace na interaktivní tabuli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Pomůcky : žádné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Inovace – aktivita a motivace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Metodické pokyny – žáci napíší na řádky názvy zeleniny, následuje teorie druhy zeleniny a poznávání polních plodin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227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Obsah hodiny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="" xmlns:p14="http://schemas.microsoft.com/office/powerpoint/2010/main" val="1787852769"/>
              </p:ext>
            </p:extLst>
          </p:nvPr>
        </p:nvGraphicFramePr>
        <p:xfrm>
          <a:off x="1475656" y="155679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129743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Zkouška </a:t>
            </a:r>
            <a:endParaRPr lang="cs-CZ" dirty="0"/>
          </a:p>
        </p:txBody>
      </p:sp>
      <p:pic>
        <p:nvPicPr>
          <p:cNvPr id="1026" name="Picture 2" descr="C:\Users\Blanka\AppData\Local\Microsoft\Windows\Temporary Internet Files\Content.IE5\0YCHHQZI\MC90041356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643050"/>
            <a:ext cx="1424930" cy="1293040"/>
          </a:xfrm>
          <a:prstGeom prst="rect">
            <a:avLst/>
          </a:prstGeom>
          <a:noFill/>
        </p:spPr>
      </p:pic>
      <p:pic>
        <p:nvPicPr>
          <p:cNvPr id="1027" name="Picture 3" descr="C:\Users\Blanka\AppData\Local\Microsoft\Windows\Temporary Internet Files\Content.IE5\9Y97RLNH\MP90038787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1357298"/>
            <a:ext cx="1214446" cy="1500198"/>
          </a:xfrm>
          <a:prstGeom prst="rect">
            <a:avLst/>
          </a:prstGeom>
          <a:noFill/>
        </p:spPr>
      </p:pic>
      <p:pic>
        <p:nvPicPr>
          <p:cNvPr id="1028" name="Picture 4" descr="C:\Users\Blanka\AppData\Local\Microsoft\Windows\Temporary Internet Files\Content.IE5\0YCHHQZI\MC90033125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1428736"/>
            <a:ext cx="830136" cy="1214446"/>
          </a:xfrm>
          <a:prstGeom prst="rect">
            <a:avLst/>
          </a:prstGeom>
          <a:noFill/>
        </p:spPr>
      </p:pic>
      <p:pic>
        <p:nvPicPr>
          <p:cNvPr id="1029" name="Picture 5" descr="C:\Users\Blanka\AppData\Local\Microsoft\Windows\Temporary Internet Files\Content.IE5\0YCHHQZI\MC90025083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1000108"/>
            <a:ext cx="1467700" cy="2002325"/>
          </a:xfrm>
          <a:prstGeom prst="rect">
            <a:avLst/>
          </a:prstGeom>
          <a:noFill/>
        </p:spPr>
      </p:pic>
      <p:pic>
        <p:nvPicPr>
          <p:cNvPr id="1030" name="Picture 6" descr="C:\Users\Blanka\AppData\Local\Microsoft\Windows\Temporary Internet Files\Content.IE5\SYN3HWZP\MP90038790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29520" y="1428736"/>
            <a:ext cx="1375982" cy="204311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57158" y="3857628"/>
            <a:ext cx="85683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………………………………………………………………………………………………..</a:t>
            </a:r>
            <a:endParaRPr lang="cs-CZ" dirty="0"/>
          </a:p>
        </p:txBody>
      </p:sp>
      <p:pic>
        <p:nvPicPr>
          <p:cNvPr id="1031" name="Picture 7" descr="C:\Users\Blanka\AppData\Local\Microsoft\Windows\Temporary Internet Files\Content.IE5\SYN3HWZP\MP900387887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596" y="4286256"/>
            <a:ext cx="1971676" cy="1518858"/>
          </a:xfrm>
          <a:prstGeom prst="rect">
            <a:avLst/>
          </a:prstGeom>
          <a:noFill/>
        </p:spPr>
      </p:pic>
      <p:pic>
        <p:nvPicPr>
          <p:cNvPr id="1032" name="Picture 8" descr="C:\Users\Blanka\AppData\Local\Microsoft\Windows\Temporary Internet Files\Content.IE5\9Y97RLNH\MP900424369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488" y="4286256"/>
            <a:ext cx="1643050" cy="1071546"/>
          </a:xfrm>
          <a:prstGeom prst="rect">
            <a:avLst/>
          </a:prstGeom>
          <a:noFill/>
        </p:spPr>
      </p:pic>
      <p:pic>
        <p:nvPicPr>
          <p:cNvPr id="1033" name="Picture 9" descr="C:\Users\Blanka\AppData\Local\Microsoft\Windows\Temporary Internet Files\Content.IE5\9Y97RLNH\MC900347099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0628" y="4143380"/>
            <a:ext cx="1844345" cy="1491386"/>
          </a:xfrm>
          <a:prstGeom prst="rect">
            <a:avLst/>
          </a:prstGeom>
          <a:noFill/>
        </p:spPr>
      </p:pic>
      <p:pic>
        <p:nvPicPr>
          <p:cNvPr id="1034" name="Picture 10" descr="C:\Users\Blanka\AppData\Local\Microsoft\Windows\Temporary Internet Files\Content.IE5\0B0L0CFH\MC90033138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43768" y="4143380"/>
            <a:ext cx="1361038" cy="1794095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500034" y="6286520"/>
            <a:ext cx="85683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……………………………………………………………………………………………….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zeleniny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524000" y="1397000"/>
          <a:ext cx="7405718" cy="5032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2859"/>
                <a:gridCol w="3702859"/>
              </a:tblGrid>
              <a:tr h="2516198">
                <a:tc>
                  <a:txBody>
                    <a:bodyPr/>
                    <a:lstStyle/>
                    <a:p>
                      <a:r>
                        <a:rPr lang="cs-CZ" dirty="0" smtClean="0"/>
                        <a:t>CIBULOVÁ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PLODOVÁ</a:t>
                      </a:r>
                      <a:endParaRPr lang="cs-CZ" dirty="0"/>
                    </a:p>
                  </a:txBody>
                  <a:tcPr/>
                </a:tc>
              </a:tr>
              <a:tr h="2516198">
                <a:tc>
                  <a:txBody>
                    <a:bodyPr/>
                    <a:lstStyle/>
                    <a:p>
                      <a:r>
                        <a:rPr lang="cs-CZ" dirty="0" smtClean="0"/>
                        <a:t>KOŘENOVÁ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LISTOVÁ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C:\Users\Blanka\AppData\Local\Microsoft\Windows\Temporary Internet Files\Content.IE5\SYN3HWZP\MP90038786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2143116"/>
            <a:ext cx="1971676" cy="1304544"/>
          </a:xfrm>
          <a:prstGeom prst="rect">
            <a:avLst/>
          </a:prstGeom>
          <a:noFill/>
        </p:spPr>
      </p:pic>
      <p:pic>
        <p:nvPicPr>
          <p:cNvPr id="2052" name="Picture 4" descr="C:\Users\Blanka\AppData\Local\Microsoft\Windows\Temporary Internet Files\Content.IE5\SYN3HWZP\MP90040060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1857364"/>
            <a:ext cx="1462470" cy="1846328"/>
          </a:xfrm>
          <a:prstGeom prst="rect">
            <a:avLst/>
          </a:prstGeom>
          <a:noFill/>
        </p:spPr>
      </p:pic>
      <p:pic>
        <p:nvPicPr>
          <p:cNvPr id="2053" name="Picture 5" descr="C:\Users\Blanka\AppData\Local\Microsoft\Windows\Temporary Internet Files\Content.IE5\9Y97RLNH\MP90038786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4286256"/>
            <a:ext cx="1876048" cy="1971676"/>
          </a:xfrm>
          <a:prstGeom prst="rect">
            <a:avLst/>
          </a:prstGeom>
          <a:noFill/>
        </p:spPr>
      </p:pic>
      <p:pic>
        <p:nvPicPr>
          <p:cNvPr id="2054" name="Picture 6" descr="C:\Users\Blanka\AppData\Local\Microsoft\Windows\Temporary Internet Files\Content.IE5\0YCHHQZI\MP90014427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826" y="4500570"/>
            <a:ext cx="1608204" cy="1714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Polní plodiny</a:t>
            </a:r>
            <a:endParaRPr lang="cs-CZ" dirty="0"/>
          </a:p>
        </p:txBody>
      </p:sp>
      <p:pic>
        <p:nvPicPr>
          <p:cNvPr id="3075" name="Picture 3" descr="C:\Users\Blanka\AppData\Local\Microsoft\Windows\Temporary Internet Files\Content.IE5\0YCHHQZI\MP90017794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428736"/>
            <a:ext cx="1900238" cy="1219200"/>
          </a:xfrm>
          <a:prstGeom prst="rect">
            <a:avLst/>
          </a:prstGeom>
          <a:noFill/>
        </p:spPr>
      </p:pic>
      <p:pic>
        <p:nvPicPr>
          <p:cNvPr id="3077" name="Picture 5" descr="C:\Users\Blanka\AppData\Local\Microsoft\Windows\Temporary Internet Files\Content.IE5\0B0L0CFH\MC90019356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285860"/>
            <a:ext cx="2550108" cy="1755334"/>
          </a:xfrm>
          <a:prstGeom prst="rect">
            <a:avLst/>
          </a:prstGeom>
          <a:noFill/>
        </p:spPr>
      </p:pic>
      <p:pic>
        <p:nvPicPr>
          <p:cNvPr id="3078" name="Picture 6" descr="C:\Users\Blanka\AppData\Local\Microsoft\Windows\Temporary Internet Files\Content.IE5\SYN3HWZP\MP90043180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1071546"/>
            <a:ext cx="1857364" cy="1785926"/>
          </a:xfrm>
          <a:prstGeom prst="rect">
            <a:avLst/>
          </a:prstGeom>
          <a:noFill/>
        </p:spPr>
      </p:pic>
      <p:pic>
        <p:nvPicPr>
          <p:cNvPr id="3079" name="Picture 7" descr="C:\Users\Blanka\AppData\Local\Microsoft\Windows\Temporary Internet Files\Content.IE5\0YCHHQZI\MP90038296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4414" y="2786058"/>
            <a:ext cx="2000264" cy="2271706"/>
          </a:xfrm>
          <a:prstGeom prst="rect">
            <a:avLst/>
          </a:prstGeom>
          <a:noFill/>
        </p:spPr>
      </p:pic>
      <p:pic>
        <p:nvPicPr>
          <p:cNvPr id="3080" name="Picture 8" descr="C:\Users\Blanka\AppData\Local\Microsoft\Windows\Temporary Internet Files\Content.IE5\SYN3HWZP\MC900331427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3306" y="3429000"/>
            <a:ext cx="1812202" cy="1448554"/>
          </a:xfrm>
          <a:prstGeom prst="rect">
            <a:avLst/>
          </a:prstGeom>
          <a:noFill/>
        </p:spPr>
      </p:pic>
      <p:pic>
        <p:nvPicPr>
          <p:cNvPr id="3081" name="Picture 9" descr="C:\Users\Blanka\AppData\Local\Microsoft\Windows\Temporary Internet Files\Content.IE5\SYN3HWZP\MP900427755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6512" y="3071810"/>
            <a:ext cx="1929926" cy="2500306"/>
          </a:xfrm>
          <a:prstGeom prst="rect">
            <a:avLst/>
          </a:prstGeom>
          <a:noFill/>
        </p:spPr>
      </p:pic>
      <p:pic>
        <p:nvPicPr>
          <p:cNvPr id="3082" name="Picture 10" descr="C:\Users\Blanka\AppData\Local\Microsoft\Windows\Temporary Internet Files\Content.IE5\9Y97RLNH\MC90027915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57356" y="5053889"/>
            <a:ext cx="1341425" cy="1804111"/>
          </a:xfrm>
          <a:prstGeom prst="rect">
            <a:avLst/>
          </a:prstGeom>
          <a:noFill/>
        </p:spPr>
      </p:pic>
      <p:pic>
        <p:nvPicPr>
          <p:cNvPr id="3083" name="Picture 11" descr="C:\Users\Blanka\AppData\Local\Microsoft\Windows\Temporary Internet Files\Content.IE5\0B0L0CFH\MC900331376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71934" y="5214950"/>
            <a:ext cx="1355424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48345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</TotalTime>
  <Words>87</Words>
  <Application>Microsoft Office PowerPoint</Application>
  <PresentationFormat>Předvádění na obrazovce (4:3)</PresentationFormat>
  <Paragraphs>27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Obsah hodiny</vt:lpstr>
      <vt:lpstr>Zkouška </vt:lpstr>
      <vt:lpstr>Druhy zeleniny</vt:lpstr>
      <vt:lpstr>Polní plodiny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Reditelka</cp:lastModifiedBy>
  <cp:revision>31</cp:revision>
  <dcterms:created xsi:type="dcterms:W3CDTF">2011-06-20T10:40:08Z</dcterms:created>
  <dcterms:modified xsi:type="dcterms:W3CDTF">2014-10-20T12:44:37Z</dcterms:modified>
</cp:coreProperties>
</file>