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VY_32_INOVACE_Pr2_04_Místo, kde žijeme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Místo, kde žijeme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370" custLinFactNeighborY="96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Místo, kde žijeme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Co nám chybí???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20998" y="1008106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VY_32_INOVACE_Pr2_04_Místo, kde žijeme</a:t>
          </a:r>
          <a:endParaRPr lang="cs-CZ" sz="2000" kern="1200" dirty="0"/>
        </a:p>
      </dsp:txBody>
      <dsp:txXfrm>
        <a:off x="1520998" y="1008106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Místo, kde žijeme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Místo, kde žijeme</a:t>
          </a:r>
          <a:endParaRPr lang="cs-CZ" sz="23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Co nám chybí???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16006140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vytvoří myšlenkovou mapu na téma – místo, kde žijeme, podle napovídajících obrázků řeknou budovu v obci, nebo ve městě, na závěr stáhnou z klipartu, nebo nakreslí důležitou budovu, která v jejich obci, nebo městě chybí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3767" y="2967335"/>
            <a:ext cx="545373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    Místo, kde žijeme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71480"/>
            <a:ext cx="8229600" cy="106984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Místo, kde žijeme</a:t>
            </a:r>
            <a:endParaRPr lang="cs-CZ" sz="2800" b="1" dirty="0"/>
          </a:p>
        </p:txBody>
      </p:sp>
      <p:pic>
        <p:nvPicPr>
          <p:cNvPr id="1026" name="Picture 2" descr="C:\Users\Blanka\AppData\Local\Microsoft\Windows\Temporary Internet Files\Content.IE5\0B0L0CFH\MP9004341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1291583" cy="2143116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SYN3HWZP\MC9001984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1643050"/>
            <a:ext cx="1186004" cy="1148281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SYN3HWZP\MC9004105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1714488"/>
            <a:ext cx="1365329" cy="1793860"/>
          </a:xfrm>
          <a:prstGeom prst="rect">
            <a:avLst/>
          </a:prstGeom>
          <a:noFill/>
        </p:spPr>
      </p:pic>
      <p:pic>
        <p:nvPicPr>
          <p:cNvPr id="1030" name="Picture 6" descr="C:\Users\Blanka\AppData\Local\Microsoft\Windows\Temporary Internet Files\Content.IE5\0YCHHQZI\MC9003436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1785926"/>
            <a:ext cx="1792224" cy="1792224"/>
          </a:xfrm>
          <a:prstGeom prst="rect">
            <a:avLst/>
          </a:prstGeom>
          <a:noFill/>
        </p:spPr>
      </p:pic>
      <p:pic>
        <p:nvPicPr>
          <p:cNvPr id="1031" name="Picture 7" descr="C:\Users\Blanka\AppData\Local\Microsoft\Windows\Temporary Internet Files\Content.IE5\0B0L0CFH\MP90039992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4000504"/>
            <a:ext cx="1593530" cy="1299972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9Y97RLNH\MP90043945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488" y="3857628"/>
            <a:ext cx="2286016" cy="1493706"/>
          </a:xfrm>
          <a:prstGeom prst="rect">
            <a:avLst/>
          </a:prstGeom>
          <a:noFill/>
        </p:spPr>
      </p:pic>
      <p:pic>
        <p:nvPicPr>
          <p:cNvPr id="1033" name="Picture 9" descr="C:\Users\Blanka\AppData\Local\Microsoft\Windows\Temporary Internet Files\Content.IE5\0YCHHQZI\MP90040151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57950" y="4286256"/>
            <a:ext cx="1653156" cy="1978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00042"/>
            <a:ext cx="8229600" cy="10698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Co nám chybí???</a:t>
            </a:r>
            <a:endParaRPr lang="cs-CZ" sz="2800" dirty="0"/>
          </a:p>
        </p:txBody>
      </p:sp>
      <p:pic>
        <p:nvPicPr>
          <p:cNvPr id="2050" name="Picture 2" descr="C:\Users\Blanka\AppData\Local\Microsoft\Windows\Temporary Internet Files\Content.IE5\0B0L0CFH\MC9002823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714356"/>
            <a:ext cx="771524" cy="6167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122</Words>
  <Application>Microsoft Office PowerPoint</Application>
  <PresentationFormat>Předvádění na obrazovce (4:3)</PresentationFormat>
  <Paragraphs>21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Místo, kde žijeme</vt:lpstr>
      <vt:lpstr>Co nám chybí???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2014-10-20T12:44:48Z</dcterms:modified>
</cp:coreProperties>
</file>