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VY_32_INOVACE_Pr2_05_Rodina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Rodina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C752A456-253C-4DD0-8F6D-68ABF2445C2B}">
      <dgm:prSet phldrT="[Text]"/>
      <dgm:spPr/>
      <dgm:t>
        <a:bodyPr/>
        <a:lstStyle/>
        <a:p>
          <a:r>
            <a:rPr lang="cs-CZ" dirty="0" smtClean="0"/>
            <a:t>Myšlenková mapa</a:t>
          </a:r>
          <a:endParaRPr lang="cs-CZ" dirty="0"/>
        </a:p>
      </dgm:t>
    </dgm:pt>
    <dgm:pt modelId="{3E0BCFC4-5AE2-450F-A14C-7FA4FCEBEE08}" type="parTrans" cxnId="{A3A8A11D-67EE-41F5-B075-4F10416D8832}">
      <dgm:prSet/>
      <dgm:spPr/>
      <dgm:t>
        <a:bodyPr/>
        <a:lstStyle/>
        <a:p>
          <a:endParaRPr lang="cs-CZ"/>
        </a:p>
      </dgm:t>
    </dgm:pt>
    <dgm:pt modelId="{E195086F-A94B-4E46-9555-1DF3B91C8D61}" type="sibTrans" cxnId="{A3A8A11D-67EE-41F5-B075-4F10416D8832}">
      <dgm:prSet/>
      <dgm:spPr/>
      <dgm:t>
        <a:bodyPr/>
        <a:lstStyle/>
        <a:p>
          <a:endParaRPr lang="cs-CZ"/>
        </a:p>
      </dgm:t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Volný čas rodiny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172B00CD-1F19-4732-84A4-731827611897}" type="pres">
      <dgm:prSet presAssocID="{C752A456-253C-4DD0-8F6D-68ABF2445C2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96873A-F49B-4AE0-9C21-CA98C7A0ABAD}" type="pres">
      <dgm:prSet presAssocID="{E195086F-A94B-4E46-9555-1DF3B91C8D61}" presName="sibTrans" presStyleCnt="0"/>
      <dgm:spPr/>
    </dgm:pt>
    <dgm:pt modelId="{F2BEABF2-8B20-4CE4-AD9E-A305924D735F}" type="pres">
      <dgm:prSet presAssocID="{65068C3C-777B-419F-9F8F-C2EAF4C1C2B1}" presName="textNode" presStyleLbl="node1" presStyleIdx="1" presStyleCnt="3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092281-BA2D-40D9-B67C-8C141784F903}" type="pres">
      <dgm:prSet presAssocID="{9D2E205B-3B3F-47C5-8493-5310B8388338}" presName="sibTrans" presStyleCnt="0"/>
      <dgm:spPr/>
    </dgm:pt>
    <dgm:pt modelId="{8A4E6EB0-34AB-474F-BDF3-5750BD952092}" type="pres">
      <dgm:prSet presAssocID="{EAB82736-F64E-410C-9A14-2922AC64072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446E40CF-259C-4431-9920-1BC8F2724E25}" srcId="{E010567C-1A94-4A9A-82C6-9D6FF4791600}" destId="{EAB82736-F64E-410C-9A14-2922AC640722}" srcOrd="2" destOrd="0" parTransId="{C651443D-E0FA-4CE5-B15F-04B5B27E570D}" sibTransId="{C80974FA-F9A3-4166-9C86-54F7D4BF0286}"/>
    <dgm:cxn modelId="{82FDFE96-3AD4-4A8F-8C7B-7911715F63D8}" type="presOf" srcId="{C752A456-253C-4DD0-8F6D-68ABF2445C2B}" destId="{172B00CD-1F19-4732-84A4-731827611897}" srcOrd="0" destOrd="0" presId="urn:microsoft.com/office/officeart/2005/8/layout/hProcess9"/>
    <dgm:cxn modelId="{A3A8A11D-67EE-41F5-B075-4F10416D8832}" srcId="{E010567C-1A94-4A9A-82C6-9D6FF4791600}" destId="{C752A456-253C-4DD0-8F6D-68ABF2445C2B}" srcOrd="0" destOrd="0" parTransId="{3E0BCFC4-5AE2-450F-A14C-7FA4FCEBEE08}" sibTransId="{E195086F-A94B-4E46-9555-1DF3B91C8D61}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9A907070-8989-4C03-9628-71764FF74D75}" srcId="{E010567C-1A94-4A9A-82C6-9D6FF4791600}" destId="{65068C3C-777B-419F-9F8F-C2EAF4C1C2B1}" srcOrd="1" destOrd="0" parTransId="{C53A6F27-CC40-4537-9D80-52D1DF61ADEA}" sibTransId="{9D2E205B-3B3F-47C5-8493-5310B8388338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A990185D-CA54-4E2B-A522-837B1B6671E3}" type="presParOf" srcId="{247FD691-C1D2-460C-89F4-C2001ADC2038}" destId="{172B00CD-1F19-4732-84A4-731827611897}" srcOrd="0" destOrd="0" presId="urn:microsoft.com/office/officeart/2005/8/layout/hProcess9"/>
    <dgm:cxn modelId="{B72CBA25-4D00-463D-8A38-05491B366290}" type="presParOf" srcId="{247FD691-C1D2-460C-89F4-C2001ADC2038}" destId="{2A96873A-F49B-4AE0-9C21-CA98C7A0ABAD}" srcOrd="1" destOrd="0" presId="urn:microsoft.com/office/officeart/2005/8/layout/hProcess9"/>
    <dgm:cxn modelId="{16B485CB-1E6B-415D-A3DF-492D6AF3C6CC}" type="presParOf" srcId="{247FD691-C1D2-460C-89F4-C2001ADC2038}" destId="{F2BEABF2-8B20-4CE4-AD9E-A305924D735F}" srcOrd="2" destOrd="0" presId="urn:microsoft.com/office/officeart/2005/8/layout/hProcess9"/>
    <dgm:cxn modelId="{64217B6C-07B9-43F6-891F-9D629682E91F}" type="presParOf" srcId="{247FD691-C1D2-460C-89F4-C2001ADC2038}" destId="{B7092281-BA2D-40D9-B67C-8C141784F903}" srcOrd="3" destOrd="0" presId="urn:microsoft.com/office/officeart/2005/8/layout/hProcess9"/>
    <dgm:cxn modelId="{D6803D47-8DB6-4CC9-B880-2EB3C440094A}" type="presParOf" srcId="{247FD691-C1D2-460C-89F4-C2001ADC2038}" destId="{8A4E6EB0-34AB-474F-BDF3-5750BD95209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VY_32_INOVACE_Pr2_05_Rodina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Rodina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72B00CD-1F19-4732-84A4-731827611897}">
      <dsp:nvSpPr>
        <dsp:cNvPr id="0" name=""/>
        <dsp:cNvSpPr/>
      </dsp:nvSpPr>
      <dsp:spPr>
        <a:xfrm>
          <a:off x="672" y="1219199"/>
          <a:ext cx="1744265" cy="1625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Myšlenková mapa</a:t>
          </a:r>
          <a:endParaRPr lang="cs-CZ" sz="2300" kern="1200" dirty="0"/>
        </a:p>
      </dsp:txBody>
      <dsp:txXfrm>
        <a:off x="672" y="1219199"/>
        <a:ext cx="1744265" cy="1625600"/>
      </dsp:txXfrm>
    </dsp:sp>
    <dsp:sp modelId="{F2BEABF2-8B20-4CE4-AD9E-A305924D735F}">
      <dsp:nvSpPr>
        <dsp:cNvPr id="0" name=""/>
        <dsp:cNvSpPr/>
      </dsp:nvSpPr>
      <dsp:spPr>
        <a:xfrm>
          <a:off x="1832150" y="895648"/>
          <a:ext cx="2431698" cy="2272702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Rodina</a:t>
          </a:r>
          <a:endParaRPr lang="cs-CZ" sz="2300" kern="1200" dirty="0"/>
        </a:p>
      </dsp:txBody>
      <dsp:txXfrm>
        <a:off x="1832150" y="895648"/>
        <a:ext cx="2431698" cy="2272702"/>
      </dsp:txXfrm>
    </dsp:sp>
    <dsp:sp modelId="{8A4E6EB0-34AB-474F-BDF3-5750BD952092}">
      <dsp:nvSpPr>
        <dsp:cNvPr id="0" name=""/>
        <dsp:cNvSpPr/>
      </dsp:nvSpPr>
      <dsp:spPr>
        <a:xfrm>
          <a:off x="4351062" y="1219199"/>
          <a:ext cx="1744265" cy="16256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Volný čas rodiny</a:t>
          </a:r>
          <a:endParaRPr lang="cs-CZ" sz="2300" kern="1200" dirty="0"/>
        </a:p>
      </dsp:txBody>
      <dsp:txXfrm>
        <a:off x="4351062" y="1219199"/>
        <a:ext cx="1744265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jpe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641281674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Pomůcky : žádné</a:t>
            </a:r>
          </a:p>
          <a:p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Metodické pokyny – žáci napíší myšlenkovou mapu na téma rodina, pak pojmenují na obrázcích členy rodiny, vyberou na stranu, ty kteří netvoří členy nejbližší rodiny, mohou si pohrát a vybírat na stranu, pro koho je žák vnouče, neteř, bratranec, nakonec z klipartu vyberou obrázky, které tvoří jejich volný čas</a:t>
            </a:r>
            <a:endParaRPr lang="cs-CZ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000364" y="2786058"/>
            <a:ext cx="31590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/>
                <a:solidFill>
                  <a:schemeClr val="accent3"/>
                </a:solidFill>
                <a:effectLst/>
              </a:rPr>
              <a:t>RODINA</a:t>
            </a:r>
            <a:endParaRPr lang="cs-CZ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lanka\AppData\Local\Microsoft\Windows\Temporary Internet Files\Content.IE5\SYN3HWZP\MC9001571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28604"/>
            <a:ext cx="1345997" cy="1799539"/>
          </a:xfrm>
          <a:prstGeom prst="rect">
            <a:avLst/>
          </a:prstGeom>
          <a:noFill/>
        </p:spPr>
      </p:pic>
      <p:pic>
        <p:nvPicPr>
          <p:cNvPr id="1027" name="Picture 3" descr="C:\Users\Blanka\AppData\Local\Microsoft\Windows\Temporary Internet Files\Content.IE5\SYN3HWZP\MC9001571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00042"/>
            <a:ext cx="1413662" cy="1800454"/>
          </a:xfrm>
          <a:prstGeom prst="rect">
            <a:avLst/>
          </a:prstGeom>
          <a:noFill/>
        </p:spPr>
      </p:pic>
      <p:pic>
        <p:nvPicPr>
          <p:cNvPr id="1032" name="Picture 8" descr="C:\Users\Blanka\AppData\Local\Microsoft\Windows\Temporary Internet Files\Content.IE5\0YCHHQZI\MP9001788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428604"/>
            <a:ext cx="1503610" cy="2143140"/>
          </a:xfrm>
          <a:prstGeom prst="rect">
            <a:avLst/>
          </a:prstGeom>
          <a:noFill/>
        </p:spPr>
      </p:pic>
      <p:pic>
        <p:nvPicPr>
          <p:cNvPr id="1033" name="Picture 9" descr="C:\Users\Blanka\AppData\Local\Microsoft\Windows\Temporary Internet Files\Content.IE5\0YCHHQZI\MP90043929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500042"/>
            <a:ext cx="1928826" cy="1366450"/>
          </a:xfrm>
          <a:prstGeom prst="rect">
            <a:avLst/>
          </a:prstGeom>
          <a:noFill/>
        </p:spPr>
      </p:pic>
      <p:pic>
        <p:nvPicPr>
          <p:cNvPr id="1034" name="Picture 10" descr="C:\Users\Blanka\AppData\Local\Microsoft\Windows\Temporary Internet Files\Content.IE5\0B0L0CFH\MP90043377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2500306"/>
            <a:ext cx="2143124" cy="2357430"/>
          </a:xfrm>
          <a:prstGeom prst="rect">
            <a:avLst/>
          </a:prstGeom>
          <a:noFill/>
        </p:spPr>
      </p:pic>
      <p:pic>
        <p:nvPicPr>
          <p:cNvPr id="1036" name="Picture 12" descr="C:\Users\Blanka\AppData\Local\Microsoft\Windows\Temporary Internet Files\Content.IE5\0YCHHQZI\MC90044055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89387" y="2514600"/>
            <a:ext cx="1165225" cy="1828800"/>
          </a:xfrm>
          <a:prstGeom prst="rect">
            <a:avLst/>
          </a:prstGeom>
          <a:noFill/>
        </p:spPr>
      </p:pic>
      <p:pic>
        <p:nvPicPr>
          <p:cNvPr id="1037" name="Picture 13" descr="C:\Users\Blanka\AppData\Local\Microsoft\Windows\Temporary Internet Files\Content.IE5\0B0L0CFH\MC90044052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2643182"/>
            <a:ext cx="1828800" cy="1670050"/>
          </a:xfrm>
          <a:prstGeom prst="rect">
            <a:avLst/>
          </a:prstGeom>
          <a:noFill/>
        </p:spPr>
      </p:pic>
      <p:pic>
        <p:nvPicPr>
          <p:cNvPr id="1038" name="Picture 14" descr="C:\Users\Blanka\AppData\Local\Microsoft\Windows\Temporary Internet Files\Content.IE5\9Y97RLNH\MP900422768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00958" y="2857496"/>
            <a:ext cx="1500174" cy="1643050"/>
          </a:xfrm>
          <a:prstGeom prst="rect">
            <a:avLst/>
          </a:prstGeom>
          <a:noFill/>
        </p:spPr>
      </p:pic>
      <p:pic>
        <p:nvPicPr>
          <p:cNvPr id="1039" name="Picture 15" descr="C:\Users\Blanka\AppData\Local\Microsoft\Windows\Temporary Internet Files\Content.IE5\0YCHHQZI\MP900285154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00232" y="5143512"/>
            <a:ext cx="1272350" cy="1328734"/>
          </a:xfrm>
          <a:prstGeom prst="rect">
            <a:avLst/>
          </a:prstGeom>
          <a:noFill/>
        </p:spPr>
      </p:pic>
      <p:pic>
        <p:nvPicPr>
          <p:cNvPr id="1040" name="Picture 16" descr="C:\Users\Blanka\AppData\Local\Microsoft\Windows\Temporary Internet Files\Content.IE5\SYN3HWZP\MP900427643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500570"/>
            <a:ext cx="1571612" cy="2000240"/>
          </a:xfrm>
          <a:prstGeom prst="rect">
            <a:avLst/>
          </a:prstGeom>
          <a:noFill/>
        </p:spPr>
      </p:pic>
      <p:pic>
        <p:nvPicPr>
          <p:cNvPr id="1042" name="Picture 18" descr="C:\Users\Blanka\AppData\Local\Microsoft\Windows\Temporary Internet Files\Content.IE5\0B0L0CFH\MC900089626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00694" y="4500570"/>
            <a:ext cx="1727302" cy="1814170"/>
          </a:xfrm>
          <a:prstGeom prst="rect">
            <a:avLst/>
          </a:prstGeom>
          <a:noFill/>
        </p:spPr>
      </p:pic>
      <p:pic>
        <p:nvPicPr>
          <p:cNvPr id="1043" name="Picture 19" descr="C:\Users\Blanka\AppData\Local\Microsoft\Windows\Temporary Internet Files\Content.IE5\SYN3HWZP\MP900423736[1]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29521" y="4786322"/>
            <a:ext cx="1285884" cy="1428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Volný čas mé rodiny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116</Words>
  <Application>Microsoft Office PowerPoint</Application>
  <PresentationFormat>Předvádění na obrazovce (4:3)</PresentationFormat>
  <Paragraphs>20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Snímek 4</vt:lpstr>
      <vt:lpstr>Snímek 5</vt:lpstr>
      <vt:lpstr>Volný čas mé rodiny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30</cp:revision>
  <dcterms:created xsi:type="dcterms:W3CDTF">2011-06-20T10:40:08Z</dcterms:created>
  <dcterms:modified xsi:type="dcterms:W3CDTF">2014-10-20T12:45:01Z</dcterms:modified>
</cp:coreProperties>
</file>