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VY_32_INOVACE_Pr2_06_Život člověka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člověka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Seřazování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Život člověka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Povinnosti školáka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VY_32_INOVACE_Pr2_06_Život člověka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člověka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Seřazování</a:t>
          </a:r>
          <a:endParaRPr lang="cs-CZ" sz="25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Život člověka</a:t>
          </a:r>
          <a:endParaRPr lang="cs-CZ" sz="25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Povinnosti školáka</a:t>
          </a:r>
          <a:endParaRPr lang="cs-CZ" sz="25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981408349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seřadí vývoj člověka, pak očíslují, jak jde život člověka popořadě a nakonec napíší jako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myšlenkovu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mapu povinnosti školáka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71736" y="214290"/>
            <a:ext cx="3870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seřazování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6072206"/>
            <a:ext cx="8187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DĚTSTVÍ                                   MLÁDÍ                                DOSPĚLOST                           STÁŘÍ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0B0L0CFH\MP900178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928670"/>
            <a:ext cx="1471610" cy="1076324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0B0L0CFH\MC9004357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071942"/>
            <a:ext cx="714372" cy="1643074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SYN3HWZP\MP9004394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2000240"/>
            <a:ext cx="1357322" cy="1843078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0B0L0CFH\MP9004490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4357694"/>
            <a:ext cx="1857388" cy="1357298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SYN3HWZP\MP90043850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6380" y="3571876"/>
            <a:ext cx="1493706" cy="2057392"/>
          </a:xfrm>
          <a:prstGeom prst="rect">
            <a:avLst/>
          </a:prstGeom>
          <a:noFill/>
        </p:spPr>
      </p:pic>
      <p:pic>
        <p:nvPicPr>
          <p:cNvPr id="1033" name="Picture 9" descr="C:\Users\Blanka\AppData\Local\Microsoft\Windows\Temporary Internet Files\Content.IE5\0B0L0CFH\MP9004221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72330" y="3714752"/>
            <a:ext cx="2071670" cy="2046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00232" y="357166"/>
            <a:ext cx="469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ŽIVOT ČLOVĚKA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1500174"/>
            <a:ext cx="401193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ZASLOUŽENÝ ODPOČINEK</a:t>
            </a:r>
          </a:p>
          <a:p>
            <a:r>
              <a:rPr lang="cs-CZ" sz="2800" b="1" dirty="0" smtClean="0"/>
              <a:t>NAROZENÍ NAŠICH DĚTÍ</a:t>
            </a:r>
          </a:p>
          <a:p>
            <a:r>
              <a:rPr lang="cs-CZ" sz="2800" b="1" dirty="0" smtClean="0"/>
              <a:t>SPÍME</a:t>
            </a:r>
          </a:p>
          <a:p>
            <a:r>
              <a:rPr lang="cs-CZ" sz="2800" b="1" dirty="0" smtClean="0"/>
              <a:t>LEZEME</a:t>
            </a:r>
          </a:p>
          <a:p>
            <a:r>
              <a:rPr lang="cs-CZ" sz="2800" b="1" dirty="0" smtClean="0"/>
              <a:t>MLUVÍME</a:t>
            </a:r>
          </a:p>
          <a:p>
            <a:r>
              <a:rPr lang="cs-CZ" sz="2800" b="1" dirty="0" smtClean="0"/>
              <a:t>CHODÍME</a:t>
            </a:r>
          </a:p>
          <a:p>
            <a:r>
              <a:rPr lang="cs-CZ" sz="2800" b="1" dirty="0" smtClean="0"/>
              <a:t>NARODÍME SE</a:t>
            </a:r>
          </a:p>
          <a:p>
            <a:r>
              <a:rPr lang="cs-CZ" sz="2800" b="1" dirty="0" smtClean="0"/>
              <a:t>PTÁME SE NA VŠECHNO</a:t>
            </a:r>
          </a:p>
          <a:p>
            <a:r>
              <a:rPr lang="cs-CZ" sz="2800" b="1" dirty="0" smtClean="0"/>
              <a:t> LEŽÍME</a:t>
            </a:r>
          </a:p>
          <a:p>
            <a:r>
              <a:rPr lang="cs-CZ" sz="2800" b="1" dirty="0" smtClean="0"/>
              <a:t>CHODÍME DO ŠKOLY</a:t>
            </a:r>
          </a:p>
          <a:p>
            <a:r>
              <a:rPr lang="cs-CZ" sz="2800" b="1" dirty="0" smtClean="0"/>
              <a:t>CHODÍME DO PRÁCE</a:t>
            </a:r>
          </a:p>
        </p:txBody>
      </p:sp>
      <p:sp>
        <p:nvSpPr>
          <p:cNvPr id="4" name="Elipsa 3"/>
          <p:cNvSpPr/>
          <p:nvPr/>
        </p:nvSpPr>
        <p:spPr>
          <a:xfrm>
            <a:off x="428596" y="1500174"/>
            <a:ext cx="571504" cy="42862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28596" y="2643182"/>
            <a:ext cx="642942" cy="4286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071538" y="2000240"/>
            <a:ext cx="571504" cy="50006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57158" y="3643314"/>
            <a:ext cx="642942" cy="57150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071538" y="3000372"/>
            <a:ext cx="785818" cy="4286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42844" y="4500570"/>
            <a:ext cx="571504" cy="42862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928662" y="5500702"/>
            <a:ext cx="714380" cy="4286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1285852" y="4572008"/>
            <a:ext cx="642942" cy="50006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57158" y="6215082"/>
            <a:ext cx="642942" cy="4286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1142976" y="1071546"/>
            <a:ext cx="571504" cy="57150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1428728" y="3786190"/>
            <a:ext cx="571504" cy="50006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14414" y="2643182"/>
            <a:ext cx="6643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POVINNOSTI ŠKOLÁKA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132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2014-10-20T12:45:12Z</dcterms:modified>
</cp:coreProperties>
</file>