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VY_32_INOVACE_Pr2_07_Řemesla a povolání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Řemesla a povolání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Řemesla a povolání rodičů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Řemesla a povolání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VY_32_INOVACE_Pr2_07_Řemesla a povolání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Řemesla a povolání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Řemesla a povolání rodičů</a:t>
          </a:r>
          <a:endParaRPr lang="cs-CZ" sz="26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Řemesla a povolání</a:t>
          </a:r>
          <a:endParaRPr lang="cs-CZ" sz="26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Testíček</a:t>
          </a:r>
          <a:endParaRPr lang="cs-CZ" sz="26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5356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7009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3243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4423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59508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18148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500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6597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7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8110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444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1232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46869482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napíší zaměstnání svých rodičů, z klipartu vyberou obrázky povolání a řemesel a umístí do tabulky a fixem nakonec doplní řemesla a povolání do řádků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357430"/>
            <a:ext cx="91146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ŘEMESLA A POVOLÁNÍ RODIČŮ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43042" y="285728"/>
            <a:ext cx="57525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Řemesla a povolání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48180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818082">
                <a:tc>
                  <a:txBody>
                    <a:bodyPr/>
                    <a:lstStyle/>
                    <a:p>
                      <a:r>
                        <a:rPr lang="cs-CZ" dirty="0" smtClean="0"/>
                        <a:t>ŘEMESLA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POVOLÁNÍ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TESTÍČEK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357298"/>
            <a:ext cx="890243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zatýká zločince……………………………………………….. řemeslo / povolání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peče housky……………………………………………………. řemeslo / povolání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čistí komíny…………………………………………………….. řemeslo / povolání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učí žáky…………………………………………………………… řemeslo / povolání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chtěl bych být…………………………………………………  řemeslo / povolání</a:t>
            </a:r>
          </a:p>
        </p:txBody>
      </p:sp>
      <p:pic>
        <p:nvPicPr>
          <p:cNvPr id="1026" name="Picture 2" descr="C:\Users\Blanka\AppData\Local\Microsoft\Windows\Temporary Internet Files\Content.IE5\0YCHHQZI\MP9004011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3571876"/>
            <a:ext cx="2496312" cy="3121152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B0L0CFH\MP9004051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4000504"/>
            <a:ext cx="2428876" cy="2416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134</Words>
  <Application>Microsoft Office PowerPoint</Application>
  <PresentationFormat>Předvádění na obrazovce (4:3)</PresentationFormat>
  <Paragraphs>29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Obsah hodiny</vt:lpstr>
      <vt:lpstr>Snímek 4</vt:lpstr>
      <vt:lpstr>Snímek 5</vt:lpstr>
      <vt:lpstr>TESTÍČEK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2014-10-20T12:45:22Z</dcterms:modified>
</cp:coreProperties>
</file>