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VY_32_INOVACE_Pr2_08_Předměty </a:t>
          </a:r>
          <a:r>
            <a:rPr lang="cs-CZ" sz="2000" baseline="0" smtClean="0"/>
            <a:t>denní potřeby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Předměty denní potřeby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016" custLinFactNeighborY="-225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Bez čeho se neobejdu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Třídíme odpad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Nejvíce používané předměty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3553" y="95035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VY_32_INOVACE_Pr2_08_Předměty </a:t>
          </a:r>
          <a:r>
            <a:rPr lang="cs-CZ" sz="2000" kern="1200" baseline="0" smtClean="0"/>
            <a:t>denní potřeby</a:t>
          </a:r>
          <a:endParaRPr lang="cs-CZ" sz="2000" kern="1200" dirty="0"/>
        </a:p>
      </dsp:txBody>
      <dsp:txXfrm>
        <a:off x="1473553" y="95035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Předměty denní potřeby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Bez čeho se neobejdu</a:t>
          </a:r>
          <a:endParaRPr lang="cs-CZ" sz="26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Třídíme odpad</a:t>
          </a:r>
          <a:endParaRPr lang="cs-CZ" sz="26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Nejvíce používané předměty</a:t>
          </a:r>
          <a:endParaRPr lang="cs-CZ" sz="26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69333421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odsunou z bílé plochy obrázky předmětů, bez kterých by se obešli, napíší, co vše by vyhodili do kontejnerů na plasty, papír a sklo a nakonec seřadí předměty, které od nejvíce používaného do nejméně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1538" y="3000372"/>
            <a:ext cx="71308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Bez čeho se neobejdu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Users\Blanka\AppData\Local\Microsoft\Windows\Temporary Internet Files\Content.IE5\SYN3HWZP\MC90044175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000108"/>
            <a:ext cx="1014410" cy="942972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SYN3HWZP\MP9004331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5214950"/>
            <a:ext cx="1417440" cy="1126309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YCHHQZI\MC900232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48" y="928670"/>
            <a:ext cx="875444" cy="785818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0YCHHQZI\MP9004014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8" y="5286388"/>
            <a:ext cx="1236340" cy="1085658"/>
          </a:xfrm>
          <a:prstGeom prst="rect">
            <a:avLst/>
          </a:prstGeom>
          <a:noFill/>
        </p:spPr>
      </p:pic>
      <p:pic>
        <p:nvPicPr>
          <p:cNvPr id="1033" name="Picture 9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8992" y="5286388"/>
            <a:ext cx="1824228" cy="1121054"/>
          </a:xfrm>
          <a:prstGeom prst="rect">
            <a:avLst/>
          </a:prstGeom>
          <a:noFill/>
        </p:spPr>
      </p:pic>
      <p:pic>
        <p:nvPicPr>
          <p:cNvPr id="1034" name="Picture 10" descr="C:\Users\Blanka\AppData\Local\Microsoft\Windows\Temporary Internet Files\Content.IE5\0YCHHQZI\MC90023728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857232"/>
            <a:ext cx="1881612" cy="1575303"/>
          </a:xfrm>
          <a:prstGeom prst="rect">
            <a:avLst/>
          </a:prstGeom>
          <a:noFill/>
        </p:spPr>
      </p:pic>
      <p:pic>
        <p:nvPicPr>
          <p:cNvPr id="1035" name="Picture 11" descr="C:\Users\Blanka\AppData\Local\Microsoft\Windows\Temporary Internet Files\Content.IE5\0YCHHQZI\MC90044133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43042" y="4786322"/>
            <a:ext cx="1800228" cy="1585914"/>
          </a:xfrm>
          <a:prstGeom prst="rect">
            <a:avLst/>
          </a:prstGeom>
          <a:noFill/>
        </p:spPr>
      </p:pic>
      <p:pic>
        <p:nvPicPr>
          <p:cNvPr id="1036" name="Picture 12" descr="C:\Users\Blanka\AppData\Local\Microsoft\Windows\Temporary Internet Files\Content.IE5\9Y97RLNH\MP90042278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43372" y="1000108"/>
            <a:ext cx="1214422" cy="1285860"/>
          </a:xfrm>
          <a:prstGeom prst="rect">
            <a:avLst/>
          </a:prstGeom>
          <a:noFill/>
        </p:spPr>
      </p:pic>
      <p:pic>
        <p:nvPicPr>
          <p:cNvPr id="1037" name="Picture 13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158" y="5000636"/>
            <a:ext cx="1285884" cy="1500198"/>
          </a:xfrm>
          <a:prstGeom prst="rect">
            <a:avLst/>
          </a:prstGeom>
          <a:noFill/>
        </p:spPr>
      </p:pic>
      <p:pic>
        <p:nvPicPr>
          <p:cNvPr id="1038" name="Picture 14" descr="C:\Users\Blanka\AppData\Local\Microsoft\Windows\Temporary Internet Files\Content.IE5\9Y97RLNH\MP90044905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85984" y="1142984"/>
            <a:ext cx="1071570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00232" y="785794"/>
            <a:ext cx="50231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Třídíme odpad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C:\Users\Blanka\AppData\Local\Microsoft\Windows\Temporary Internet Files\Content.IE5\9Y97RLNH\MC90043386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514714"/>
            <a:ext cx="3714776" cy="391468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2857488" y="2143116"/>
            <a:ext cx="3571900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Blanka\AppData\Local\Microsoft\Windows\Temporary Internet Files\Content.IE5\0YCHHQZI\MC9002341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428868"/>
            <a:ext cx="3835294" cy="3897914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3000364" y="1000108"/>
            <a:ext cx="364333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Blanka\AppData\Local\Microsoft\Windows\Temporary Internet Files\Content.IE5\SYN3HWZP\MC9002816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500306"/>
            <a:ext cx="2947355" cy="397937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071802" y="1071546"/>
            <a:ext cx="2928958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8596" y="928670"/>
            <a:ext cx="8322856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Nejvíce používané předměty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2" name="Picture 2" descr="C:\Users\Blanka\AppData\Local\Microsoft\Windows\Temporary Internet Files\Content.IE5\9Y97RLNH\MP900430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000240"/>
            <a:ext cx="2214554" cy="2357430"/>
          </a:xfrm>
          <a:prstGeom prst="rect">
            <a:avLst/>
          </a:prstGeom>
          <a:noFill/>
        </p:spPr>
      </p:pic>
      <p:pic>
        <p:nvPicPr>
          <p:cNvPr id="5123" name="Picture 3" descr="C:\Users\Blanka\AppData\Local\Microsoft\Windows\Temporary Internet Files\Content.IE5\9Y97RLNH\MC9002906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39150" y="2574202"/>
            <a:ext cx="2065699" cy="1709596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9Y97RLNH\MC9004418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1857364"/>
            <a:ext cx="2743200" cy="2743200"/>
          </a:xfrm>
          <a:prstGeom prst="rect">
            <a:avLst/>
          </a:prstGeom>
          <a:noFill/>
        </p:spPr>
      </p:pic>
      <p:pic>
        <p:nvPicPr>
          <p:cNvPr id="5125" name="Picture 5" descr="C:\Users\Blanka\AppData\Local\Microsoft\Windows\Temporary Internet Files\Content.IE5\0B0L0CFH\MC9004124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4500570"/>
            <a:ext cx="1999307" cy="2198483"/>
          </a:xfrm>
          <a:prstGeom prst="rect">
            <a:avLst/>
          </a:prstGeom>
          <a:noFill/>
        </p:spPr>
      </p:pic>
      <p:pic>
        <p:nvPicPr>
          <p:cNvPr id="5126" name="Picture 6" descr="C:\Users\Blanka\AppData\Local\Microsoft\Windows\Temporary Internet Files\Content.IE5\0B0L0CFH\MC9003202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0" y="4572008"/>
            <a:ext cx="1480414" cy="1826971"/>
          </a:xfrm>
          <a:prstGeom prst="rect">
            <a:avLst/>
          </a:prstGeom>
          <a:noFill/>
        </p:spPr>
      </p:pic>
      <p:pic>
        <p:nvPicPr>
          <p:cNvPr id="5127" name="Picture 7" descr="C:\Users\Blanka\AppData\Local\Microsoft\Windows\Temporary Internet Files\Content.IE5\0YCHHQZI\MP90042250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034" y="4572008"/>
            <a:ext cx="2140892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111</Words>
  <Application>Microsoft Office PowerPoint</Application>
  <PresentationFormat>Předvádění na obrazovce (4:3)</PresentationFormat>
  <Paragraphs>21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2014-10-20T12:45:33Z</dcterms:modified>
</cp:coreProperties>
</file>