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57" r:id="rId3"/>
    <p:sldId id="258" r:id="rId4"/>
    <p:sldId id="264" r:id="rId5"/>
    <p:sldId id="265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110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VY_32_INOVACE_Pr2_09_Zima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Zima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Myšlenková mapa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Zima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smtClean="0"/>
            <a:t>Testíček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VY_32_INOVACE_Pr2_09_Zima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Zima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381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glow" dir="t">
            <a:rot lat="0" lon="0" rev="6360000"/>
          </a:lightRig>
        </a:scene3d>
        <a:sp3d contourW="1000" prstMaterial="flat">
          <a:bevelT w="95250" h="101600"/>
          <a:contourClr>
            <a:schemeClr val="accent1">
              <a:hueOff val="0"/>
              <a:satOff val="0"/>
              <a:lumOff val="0"/>
              <a:alphaOff val="0"/>
              <a:satMod val="30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3">
                <a:tint val="40000"/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3">
                <a:tint val="40000"/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67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3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Myšlenková mapa</a:t>
          </a:r>
          <a:endParaRPr lang="cs-CZ" sz="2000" kern="1200" dirty="0"/>
        </a:p>
      </dsp:txBody>
      <dsp:txXfrm>
        <a:off x="80027" y="1298554"/>
        <a:ext cx="1585555" cy="1466890"/>
      </dsp:txXfrm>
    </dsp:sp>
    <dsp:sp modelId="{F2BEABF2-8B20-4CE4-AD9E-A305924D735F}">
      <dsp:nvSpPr>
        <dsp:cNvPr id="0" name=""/>
        <dsp:cNvSpPr/>
      </dsp:nvSpPr>
      <dsp:spPr>
        <a:xfrm>
          <a:off x="1832150" y="895648"/>
          <a:ext cx="2431698" cy="2272702"/>
        </a:xfrm>
        <a:prstGeom prst="roundRect">
          <a:avLst/>
        </a:prstGeom>
        <a:gradFill rotWithShape="0">
          <a:gsLst>
            <a:gs pos="0">
              <a:schemeClr val="accent3">
                <a:hueOff val="5812304"/>
                <a:satOff val="-18573"/>
                <a:lumOff val="-4706"/>
                <a:alphaOff val="0"/>
                <a:shade val="15000"/>
                <a:satMod val="180000"/>
              </a:schemeClr>
            </a:gs>
            <a:gs pos="50000">
              <a:schemeClr val="accent3">
                <a:hueOff val="5812304"/>
                <a:satOff val="-18573"/>
                <a:lumOff val="-4706"/>
                <a:alphaOff val="0"/>
                <a:shade val="45000"/>
                <a:satMod val="170000"/>
              </a:schemeClr>
            </a:gs>
            <a:gs pos="70000">
              <a:schemeClr val="accent3">
                <a:hueOff val="5812304"/>
                <a:satOff val="-18573"/>
                <a:lumOff val="-4706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5812304"/>
                <a:satOff val="-18573"/>
                <a:lumOff val="-4706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Zima</a:t>
          </a:r>
          <a:endParaRPr lang="cs-CZ" sz="2000" kern="1200" dirty="0"/>
        </a:p>
      </dsp:txBody>
      <dsp:txXfrm>
        <a:off x="1943094" y="1006592"/>
        <a:ext cx="2209810" cy="2050814"/>
      </dsp:txXfrm>
    </dsp:sp>
    <dsp:sp modelId="{8A4E6EB0-34AB-474F-BDF3-5750BD952092}">
      <dsp:nvSpPr>
        <dsp:cNvPr id="0" name=""/>
        <dsp:cNvSpPr/>
      </dsp:nvSpPr>
      <dsp:spPr>
        <a:xfrm>
          <a:off x="4351062" y="1219199"/>
          <a:ext cx="1744265" cy="1625600"/>
        </a:xfrm>
        <a:prstGeom prst="roundRect">
          <a:avLst/>
        </a:prstGeom>
        <a:gradFill rotWithShape="0">
          <a:gsLst>
            <a:gs pos="0">
              <a:schemeClr val="accent3">
                <a:hueOff val="11624607"/>
                <a:satOff val="-37145"/>
                <a:lumOff val="-9412"/>
                <a:alphaOff val="0"/>
                <a:shade val="15000"/>
                <a:satMod val="180000"/>
              </a:schemeClr>
            </a:gs>
            <a:gs pos="50000">
              <a:schemeClr val="accent3">
                <a:hueOff val="11624607"/>
                <a:satOff val="-37145"/>
                <a:lumOff val="-9412"/>
                <a:alphaOff val="0"/>
                <a:shade val="45000"/>
                <a:satMod val="170000"/>
              </a:schemeClr>
            </a:gs>
            <a:gs pos="70000">
              <a:schemeClr val="accent3">
                <a:hueOff val="11624607"/>
                <a:satOff val="-37145"/>
                <a:lumOff val="-9412"/>
                <a:alphaOff val="0"/>
                <a:tint val="99000"/>
                <a:shade val="65000"/>
                <a:satMod val="155000"/>
              </a:schemeClr>
            </a:gs>
            <a:gs pos="100000">
              <a:schemeClr val="accent3">
                <a:hueOff val="11624607"/>
                <a:satOff val="-37145"/>
                <a:lumOff val="-9412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Testíček</a:t>
          </a:r>
          <a:endParaRPr lang="cs-CZ" sz="2000" kern="1200" dirty="0"/>
        </a:p>
      </dsp:txBody>
      <dsp:txXfrm>
        <a:off x="4430417" y="1298554"/>
        <a:ext cx="1585555" cy="146689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30.4.2012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77730783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Pomůcky: 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žádné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- žáci utvoří myšlenkovou mapu na téma zima, pak přiřadí k obrázkům zimní měsíce, nakonec správně doplní slova do vět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643306" y="2571744"/>
            <a:ext cx="18774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ZIMA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714744" y="285728"/>
            <a:ext cx="187743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zima</a:t>
            </a:r>
            <a:endParaRPr lang="cs-CZ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26" name="Picture 2" descr="C:\Users\Blanka\AppData\Local\Microsoft\Windows\Temporary Internet Files\Content.IE5\0B0L0CFH\MP90040014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357298"/>
            <a:ext cx="2789407" cy="2786058"/>
          </a:xfrm>
          <a:prstGeom prst="rect">
            <a:avLst/>
          </a:prstGeom>
          <a:noFill/>
        </p:spPr>
      </p:pic>
      <p:pic>
        <p:nvPicPr>
          <p:cNvPr id="1027" name="Picture 3" descr="C:\Users\Blanka\AppData\Local\Microsoft\Windows\Temporary Internet Files\Content.IE5\0YCHHQZI\MP90039925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00430" y="1500174"/>
            <a:ext cx="2343144" cy="2114552"/>
          </a:xfrm>
          <a:prstGeom prst="rect">
            <a:avLst/>
          </a:prstGeom>
          <a:noFill/>
        </p:spPr>
      </p:pic>
      <p:pic>
        <p:nvPicPr>
          <p:cNvPr id="1032" name="Picture 8" descr="C:\Users\Blanka\AppData\Local\Microsoft\Windows\Temporary Internet Files\Content.IE5\0YCHHQZI\MC90043977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1357298"/>
            <a:ext cx="2743200" cy="2743200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6858016" y="6072206"/>
            <a:ext cx="1164101" cy="338554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16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PROSINEC</a:t>
            </a:r>
            <a:endParaRPr lang="cs-CZ" sz="16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858016" y="5429264"/>
            <a:ext cx="901209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LEDEN</a:t>
            </a:r>
            <a:endParaRPr lang="cs-CZ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858016" y="4857760"/>
            <a:ext cx="840295" cy="369332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ÚNOR</a:t>
            </a:r>
            <a:endParaRPr lang="cs-CZ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 animBg="1"/>
      <p:bldP spid="13" grpId="0" animBg="1"/>
      <p:bldP spid="1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TESTÍČEK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1785926"/>
            <a:ext cx="6583854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rgbClr val="FFFF00"/>
                </a:solidFill>
              </a:rPr>
              <a:t>zima u nás začíná………………………………………………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FF00"/>
                </a:solidFill>
              </a:rPr>
              <a:t> dny jsou……………………………., noci……………………..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FF00"/>
                </a:solidFill>
              </a:rPr>
              <a:t> padá………………………………………………………………..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FF00"/>
                </a:solidFill>
              </a:rPr>
              <a:t> lidé se teple………………………………………………………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FF00"/>
                </a:solidFill>
              </a:rPr>
              <a:t> některá zvířata se uložila k …………………………………..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FF00"/>
                </a:solidFill>
              </a:rPr>
              <a:t> ostatním nosíme krmení do…………………………………..</a:t>
            </a:r>
            <a:endParaRPr lang="cs-CZ" b="1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28794" y="4714884"/>
            <a:ext cx="15792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21. prosince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286248" y="4572008"/>
            <a:ext cx="8915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92D050"/>
                </a:solidFill>
              </a:rPr>
              <a:t>krátké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57818" y="6215082"/>
            <a:ext cx="9525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dlouhé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14480" y="5643578"/>
            <a:ext cx="6543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sníh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86578" y="5214950"/>
            <a:ext cx="10679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oblékají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86182" y="5715016"/>
            <a:ext cx="20521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20000"/>
                    <a:lumOff val="80000"/>
                  </a:schemeClr>
                </a:solidFill>
              </a:rPr>
              <a:t>zimnímu spánku</a:t>
            </a:r>
            <a:endParaRPr lang="cs-CZ" dirty="0">
              <a:solidFill>
                <a:schemeClr val="accent6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43636" y="4071942"/>
            <a:ext cx="22220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krmelců a krmítek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pic>
        <p:nvPicPr>
          <p:cNvPr id="2050" name="Picture 2" descr="C:\Users\Blanka\AppData\Local\Microsoft\Windows\Temporary Internet Files\Content.IE5\0B0L0CFH\MC900439985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0"/>
            <a:ext cx="1892300" cy="18891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171</TotalTime>
  <Words>126</Words>
  <Application>Microsoft Office PowerPoint</Application>
  <PresentationFormat>Předvádění na obrazovce (4:3)</PresentationFormat>
  <Paragraphs>37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Shluk</vt:lpstr>
      <vt:lpstr>Prezentace aplikace PowerPoint</vt:lpstr>
      <vt:lpstr>Anotace</vt:lpstr>
      <vt:lpstr>Obsah hodiny</vt:lpstr>
      <vt:lpstr>Prezentace aplikace PowerPoint</vt:lpstr>
      <vt:lpstr>Prezentace aplikace PowerPoint</vt:lpstr>
      <vt:lpstr>TESTÍČEK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Martin Králík</cp:lastModifiedBy>
  <cp:revision>30</cp:revision>
  <dcterms:created xsi:type="dcterms:W3CDTF">2011-06-20T10:40:08Z</dcterms:created>
  <dcterms:modified xsi:type="dcterms:W3CDTF">2012-04-30T12:39:44Z</dcterms:modified>
</cp:coreProperties>
</file>