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56" r:id="rId2"/>
    <p:sldId id="257" r:id="rId3"/>
    <p:sldId id="258" r:id="rId4"/>
    <p:sldId id="264" r:id="rId5"/>
    <p:sldId id="265" r:id="rId6"/>
    <p:sldId id="266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71" autoAdjust="0"/>
  </p:normalViewPr>
  <p:slideViewPr>
    <p:cSldViewPr>
      <p:cViewPr>
        <p:scale>
          <a:sx n="80" d="100"/>
          <a:sy n="8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VY_32_INOVACE_Pr2_10_Vánoce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Blanka </a:t>
          </a:r>
          <a:r>
            <a:rPr lang="cs-CZ" sz="2000" dirty="0" err="1" smtClean="0"/>
            <a:t>Petlánová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Vánoce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1016" custLinFactNeighborY="-312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987" custLinFactNeighborY="697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AE4803-3162-4DD9-991B-6DE42D267A30}" type="doc">
      <dgm:prSet loTypeId="urn:microsoft.com/office/officeart/2005/8/layout/pyramid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1B100AC-B841-4998-A3F8-D320E8E47169}">
      <dgm:prSet phldrT="[Text]"/>
      <dgm:spPr/>
      <dgm:t>
        <a:bodyPr/>
        <a:lstStyle/>
        <a:p>
          <a:r>
            <a:rPr lang="cs-CZ" dirty="0" smtClean="0"/>
            <a:t>Vánoce</a:t>
          </a:r>
          <a:endParaRPr lang="cs-CZ" dirty="0"/>
        </a:p>
      </dgm:t>
    </dgm:pt>
    <dgm:pt modelId="{C46E7DBC-A4A1-4CE0-BDBC-0FB227EEB632}" type="parTrans" cxnId="{37882C49-8E95-4F82-9495-72D9F2C5ED3A}">
      <dgm:prSet/>
      <dgm:spPr/>
      <dgm:t>
        <a:bodyPr/>
        <a:lstStyle/>
        <a:p>
          <a:endParaRPr lang="cs-CZ"/>
        </a:p>
      </dgm:t>
    </dgm:pt>
    <dgm:pt modelId="{8AEB61C8-7D4F-4391-B230-A61469BEE081}" type="sibTrans" cxnId="{37882C49-8E95-4F82-9495-72D9F2C5ED3A}">
      <dgm:prSet/>
      <dgm:spPr/>
      <dgm:t>
        <a:bodyPr/>
        <a:lstStyle/>
        <a:p>
          <a:endParaRPr lang="cs-CZ"/>
        </a:p>
      </dgm:t>
    </dgm:pt>
    <dgm:pt modelId="{4A57EDE0-87CE-47C3-AD8C-B6DD9ABE2AF8}" type="pres">
      <dgm:prSet presAssocID="{7BAE4803-3162-4DD9-991B-6DE42D267A30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38BED073-5B7A-46EF-823D-43DC53627F5E}" type="pres">
      <dgm:prSet presAssocID="{7BAE4803-3162-4DD9-991B-6DE42D267A30}" presName="pyramid" presStyleLbl="node1" presStyleIdx="0" presStyleCnt="1"/>
      <dgm:spPr/>
    </dgm:pt>
    <dgm:pt modelId="{6F8C800E-DE1B-4DEA-B0D2-5AA55FC94590}" type="pres">
      <dgm:prSet presAssocID="{7BAE4803-3162-4DD9-991B-6DE42D267A30}" presName="theList" presStyleCnt="0"/>
      <dgm:spPr/>
    </dgm:pt>
    <dgm:pt modelId="{2BBD6361-4122-4842-AC9B-A3AA23C746C9}" type="pres">
      <dgm:prSet presAssocID="{41B100AC-B841-4998-A3F8-D320E8E47169}" presName="aNode" presStyleLbl="fgAcc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04407B-F09A-4F14-84C6-BBACA0F32560}" type="pres">
      <dgm:prSet presAssocID="{41B100AC-B841-4998-A3F8-D320E8E47169}" presName="aSpace" presStyleCnt="0"/>
      <dgm:spPr/>
    </dgm:pt>
  </dgm:ptLst>
  <dgm:cxnLst>
    <dgm:cxn modelId="{EEFEBEE0-0396-434B-AF26-849B2CE8F706}" type="presOf" srcId="{41B100AC-B841-4998-A3F8-D320E8E47169}" destId="{2BBD6361-4122-4842-AC9B-A3AA23C746C9}" srcOrd="0" destOrd="0" presId="urn:microsoft.com/office/officeart/2005/8/layout/pyramid2"/>
    <dgm:cxn modelId="{37882C49-8E95-4F82-9495-72D9F2C5ED3A}" srcId="{7BAE4803-3162-4DD9-991B-6DE42D267A30}" destId="{41B100AC-B841-4998-A3F8-D320E8E47169}" srcOrd="0" destOrd="0" parTransId="{C46E7DBC-A4A1-4CE0-BDBC-0FB227EEB632}" sibTransId="{8AEB61C8-7D4F-4391-B230-A61469BEE081}"/>
    <dgm:cxn modelId="{84B70D1B-6B74-4B62-9028-FB1A59C683F5}" type="presOf" srcId="{7BAE4803-3162-4DD9-991B-6DE42D267A30}" destId="{4A57EDE0-87CE-47C3-AD8C-B6DD9ABE2AF8}" srcOrd="0" destOrd="0" presId="urn:microsoft.com/office/officeart/2005/8/layout/pyramid2"/>
    <dgm:cxn modelId="{BD7A4214-161C-4502-BB66-934E6A6138CD}" type="presParOf" srcId="{4A57EDE0-87CE-47C3-AD8C-B6DD9ABE2AF8}" destId="{38BED073-5B7A-46EF-823D-43DC53627F5E}" srcOrd="0" destOrd="0" presId="urn:microsoft.com/office/officeart/2005/8/layout/pyramid2"/>
    <dgm:cxn modelId="{DAC4A989-4276-48AE-996D-043C937974A4}" type="presParOf" srcId="{4A57EDE0-87CE-47C3-AD8C-B6DD9ABE2AF8}" destId="{6F8C800E-DE1B-4DEA-B0D2-5AA55FC94590}" srcOrd="1" destOrd="0" presId="urn:microsoft.com/office/officeart/2005/8/layout/pyramid2"/>
    <dgm:cxn modelId="{E40FAB5C-FD20-42D2-867B-06B533D93DA3}" type="presParOf" srcId="{6F8C800E-DE1B-4DEA-B0D2-5AA55FC94590}" destId="{2BBD6361-4122-4842-AC9B-A3AA23C746C9}" srcOrd="0" destOrd="0" presId="urn:microsoft.com/office/officeart/2005/8/layout/pyramid2"/>
    <dgm:cxn modelId="{934680E1-1DC1-45F6-87A5-FBF8B4BECF18}" type="presParOf" srcId="{6F8C800E-DE1B-4DEA-B0D2-5AA55FC94590}" destId="{5804407B-F09A-4F14-84C6-BBACA0F32560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0251" y="0"/>
          <a:ext cx="7344308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530251" y="0"/>
        <a:ext cx="7344308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2" y="495415"/>
          <a:ext cx="7344308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Blanka </a:t>
          </a:r>
          <a:r>
            <a:rPr lang="cs-CZ" sz="2000" kern="1200" dirty="0" err="1" smtClean="0"/>
            <a:t>Petlánová</a:t>
          </a:r>
          <a:endParaRPr lang="cs-CZ" sz="2000" kern="1200" dirty="0"/>
        </a:p>
      </dsp:txBody>
      <dsp:txXfrm>
        <a:off x="1548172" y="495415"/>
        <a:ext cx="7344308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2" y="990830"/>
          <a:ext cx="7344308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VY_32_INOVACE_Pr2_10_Vánoce</a:t>
          </a:r>
          <a:endParaRPr lang="cs-CZ" sz="2000" kern="1200" dirty="0"/>
        </a:p>
      </dsp:txBody>
      <dsp:txXfrm>
        <a:off x="1548172" y="990830"/>
        <a:ext cx="7344308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73553" y="1450420"/>
          <a:ext cx="7344308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Vánoce</a:t>
          </a:r>
          <a:endParaRPr lang="cs-CZ" sz="2000" kern="1200" dirty="0"/>
        </a:p>
      </dsp:txBody>
      <dsp:txXfrm>
        <a:off x="1473553" y="1450420"/>
        <a:ext cx="7344308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5683" y="2016225"/>
          <a:ext cx="7344308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PROJEKTU:CZ.1.07/1.4.00/21.1839 </a:t>
          </a:r>
          <a:endParaRPr lang="cs-CZ" sz="2000" kern="1200" dirty="0"/>
        </a:p>
      </dsp:txBody>
      <dsp:txXfrm>
        <a:off x="1475683" y="2016225"/>
        <a:ext cx="7344308" cy="4954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8BED073-5B7A-46EF-823D-43DC53627F5E}">
      <dsp:nvSpPr>
        <dsp:cNvPr id="0" name=""/>
        <dsp:cNvSpPr/>
      </dsp:nvSpPr>
      <dsp:spPr>
        <a:xfrm>
          <a:off x="711199" y="0"/>
          <a:ext cx="4064000" cy="4064000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BBD6361-4122-4842-AC9B-A3AA23C746C9}">
      <dsp:nvSpPr>
        <dsp:cNvPr id="0" name=""/>
        <dsp:cNvSpPr/>
      </dsp:nvSpPr>
      <dsp:spPr>
        <a:xfrm>
          <a:off x="2743199" y="406796"/>
          <a:ext cx="2641600" cy="288924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200" kern="1200" dirty="0" smtClean="0"/>
            <a:t>Vánoce</a:t>
          </a:r>
          <a:endParaRPr lang="cs-CZ" sz="5200" kern="1200" dirty="0"/>
        </a:p>
      </dsp:txBody>
      <dsp:txXfrm>
        <a:off x="2743199" y="406796"/>
        <a:ext cx="2641600" cy="28892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452549077"/>
              </p:ext>
            </p:extLst>
          </p:nvPr>
        </p:nvGraphicFramePr>
        <p:xfrm>
          <a:off x="26645" y="692696"/>
          <a:ext cx="889248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Pro 2. ročník ZŠ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Prezentace na interaktivní tabuli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Pomůcky : žádné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Inovace – aktivita a motivace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Metodické pokyny – pouze puštění prezentace, žáci si vyprávějí své zážitky z Vánoc a jaké tradice dodržují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22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12974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42910" y="285728"/>
            <a:ext cx="23423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Vánoce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8596" y="1357298"/>
            <a:ext cx="769512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400" b="1" dirty="0" smtClean="0">
                <a:solidFill>
                  <a:srgbClr val="0070C0"/>
                </a:solidFill>
              </a:rPr>
              <a:t>Vánoce jsou nejkrásnější křesťanské svátky</a:t>
            </a:r>
          </a:p>
          <a:p>
            <a:pPr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70C0"/>
                </a:solidFill>
              </a:rPr>
              <a:t> těšíme se na ozdobený stromeček, koledy, dárky, cukroví</a:t>
            </a:r>
          </a:p>
          <a:p>
            <a:endParaRPr lang="cs-CZ" dirty="0"/>
          </a:p>
        </p:txBody>
      </p:sp>
      <p:pic>
        <p:nvPicPr>
          <p:cNvPr id="1027" name="Picture 3" descr="C:\Users\Blanka\AppData\Local\Microsoft\Windows\Temporary Internet Files\Content.IE5\9Y97RLNH\MP9003849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357430"/>
            <a:ext cx="1628764" cy="1979858"/>
          </a:xfrm>
          <a:prstGeom prst="rect">
            <a:avLst/>
          </a:prstGeom>
          <a:noFill/>
        </p:spPr>
      </p:pic>
      <p:pic>
        <p:nvPicPr>
          <p:cNvPr id="1029" name="Picture 5" descr="C:\Users\Blanka\AppData\Local\Microsoft\Windows\Temporary Internet Files\Content.IE5\0B0L0CFH\MP90039958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357430"/>
            <a:ext cx="1428760" cy="1928826"/>
          </a:xfrm>
          <a:prstGeom prst="rect">
            <a:avLst/>
          </a:prstGeom>
          <a:noFill/>
        </p:spPr>
      </p:pic>
      <p:pic>
        <p:nvPicPr>
          <p:cNvPr id="1030" name="Picture 6" descr="C:\Users\Blanka\AppData\Local\Microsoft\Windows\Temporary Internet Files\Content.IE5\0B0L0CFH\MP90044639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285992"/>
            <a:ext cx="3071804" cy="1614482"/>
          </a:xfrm>
          <a:prstGeom prst="rect">
            <a:avLst/>
          </a:prstGeom>
          <a:noFill/>
        </p:spPr>
      </p:pic>
      <p:pic>
        <p:nvPicPr>
          <p:cNvPr id="1032" name="Picture 8" descr="C:\Users\Blanka\AppData\Local\Microsoft\Windows\Temporary Internet Files\Content.IE5\9Y97RLNH\MP90042247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4143380"/>
            <a:ext cx="2003588" cy="2357430"/>
          </a:xfrm>
          <a:prstGeom prst="rect">
            <a:avLst/>
          </a:prstGeom>
          <a:noFill/>
        </p:spPr>
      </p:pic>
      <p:pic>
        <p:nvPicPr>
          <p:cNvPr id="1033" name="Picture 9" descr="C:\Users\Blanka\AppData\Local\Microsoft\Windows\Temporary Internet Files\Content.IE5\0YCHHQZI\MP90040017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298" y="4572008"/>
            <a:ext cx="2857496" cy="1857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500042"/>
            <a:ext cx="843634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b="1" dirty="0" smtClean="0"/>
              <a:t>Vánoce se všude slaví trochu jinak – některé rodiny dodržují vánoční zvyky </a:t>
            </a:r>
            <a:r>
              <a:rPr lang="cs-CZ" b="1" dirty="0" smtClean="0"/>
              <a:t>:</a:t>
            </a:r>
          </a:p>
          <a:p>
            <a:pPr>
              <a:buFont typeface="Arial" pitchFamily="34" charset="0"/>
              <a:buChar char="•"/>
            </a:pPr>
            <a:endParaRPr lang="cs-CZ" b="1" dirty="0" smtClean="0"/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odlévání olova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krájení jablka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házení pantoflem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 pouštění ořechových skořápek se svíčkami</a:t>
            </a:r>
          </a:p>
          <a:p>
            <a:endParaRPr lang="cs-CZ" dirty="0" smtClean="0"/>
          </a:p>
        </p:txBody>
      </p:sp>
      <p:pic>
        <p:nvPicPr>
          <p:cNvPr id="2050" name="Picture 2" descr="C:\Users\Blanka\AppData\Local\Microsoft\Windows\Temporary Internet Files\Content.IE5\0B0L0CFH\MP90040226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2071678"/>
            <a:ext cx="1258687" cy="1708671"/>
          </a:xfrm>
          <a:prstGeom prst="rect">
            <a:avLst/>
          </a:prstGeom>
          <a:noFill/>
        </p:spPr>
      </p:pic>
      <p:pic>
        <p:nvPicPr>
          <p:cNvPr id="2051" name="Picture 3" descr="C:\Users\Blanka\AppData\Local\Microsoft\Windows\Temporary Internet Files\Content.IE5\SYN3HWZP\MC90035646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9030" y="2726283"/>
            <a:ext cx="1805940" cy="1405433"/>
          </a:xfrm>
          <a:prstGeom prst="rect">
            <a:avLst/>
          </a:prstGeom>
          <a:noFill/>
        </p:spPr>
      </p:pic>
      <p:pic>
        <p:nvPicPr>
          <p:cNvPr id="2054" name="Picture 6" descr="C:\Users\Blanka\AppData\Local\Microsoft\Windows\Temporary Internet Files\Content.IE5\0B0L0CFH\MP9002893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214818"/>
            <a:ext cx="3657600" cy="2414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8240" y="500042"/>
            <a:ext cx="90957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b="1" dirty="0" smtClean="0"/>
              <a:t>naši předkové obdarovávali i pole, stromy v sadu a domácí zvířata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/>
              <a:t> dnes si vzájemně dáváme dárečky a připomínáme svým blízkým, že je máme rádi</a:t>
            </a:r>
            <a:endParaRPr lang="cs-CZ" sz="2000" b="1" dirty="0"/>
          </a:p>
        </p:txBody>
      </p:sp>
      <p:pic>
        <p:nvPicPr>
          <p:cNvPr id="3074" name="Picture 2" descr="C:\Users\Blanka\AppData\Local\Microsoft\Windows\Temporary Internet Files\Content.IE5\0YCHHQZI\MP90040943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3929066"/>
            <a:ext cx="2786058" cy="2571744"/>
          </a:xfrm>
          <a:prstGeom prst="rect">
            <a:avLst/>
          </a:prstGeom>
          <a:noFill/>
        </p:spPr>
      </p:pic>
      <p:pic>
        <p:nvPicPr>
          <p:cNvPr id="3075" name="Picture 3" descr="C:\Users\Blanka\AppData\Local\Microsoft\Windows\Temporary Internet Files\Content.IE5\0B0L0CFH\MP9004224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1214422"/>
            <a:ext cx="2208972" cy="2643182"/>
          </a:xfrm>
          <a:prstGeom prst="rect">
            <a:avLst/>
          </a:prstGeom>
          <a:noFill/>
        </p:spPr>
      </p:pic>
      <p:pic>
        <p:nvPicPr>
          <p:cNvPr id="3077" name="Picture 5" descr="C:\Users\Blanka\AppData\Local\Microsoft\Windows\Temporary Internet Files\Content.IE5\9Y97RLNH\MP90042225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429000"/>
            <a:ext cx="3357562" cy="2928934"/>
          </a:xfrm>
          <a:prstGeom prst="rect">
            <a:avLst/>
          </a:prstGeom>
          <a:noFill/>
        </p:spPr>
      </p:pic>
      <p:pic>
        <p:nvPicPr>
          <p:cNvPr id="3078" name="Picture 6" descr="C:\Users\Blanka\AppData\Local\Microsoft\Windows\Temporary Internet Files\Content.IE5\9Y97RLNH\MP90043125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1428736"/>
            <a:ext cx="2143140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4834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142</Words>
  <Application>Microsoft Office PowerPoint</Application>
  <PresentationFormat>Předvádění na obrazovce (4:3)</PresentationFormat>
  <Paragraphs>27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Obsah hodiny</vt:lpstr>
      <vt:lpstr>Snímek 4</vt:lpstr>
      <vt:lpstr>Snímek 5</vt:lpstr>
      <vt:lpstr>Snímek 6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Reditelka</cp:lastModifiedBy>
  <cp:revision>30</cp:revision>
  <dcterms:created xsi:type="dcterms:W3CDTF">2011-06-20T10:40:08Z</dcterms:created>
  <dcterms:modified xsi:type="dcterms:W3CDTF">2014-10-20T12:45:54Z</dcterms:modified>
</cp:coreProperties>
</file>