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VY_32_INOVACE_Pr2_11_Lidé a čas </a:t>
          </a:r>
          <a:r>
            <a:rPr lang="cs-CZ" sz="2000" baseline="0" smtClean="0"/>
            <a:t>- kalendář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Lidé a čas - kalendář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Roční období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Měsíce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Dny v týdnu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VY_32_INOVACE_Pr2_11_Lidé a čas </a:t>
          </a:r>
          <a:r>
            <a:rPr lang="cs-CZ" sz="2000" kern="1200" baseline="0" smtClean="0"/>
            <a:t>- kalendář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Lidé a čas - kalendář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2413" y="1219199"/>
          <a:ext cx="1734294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Roční období</a:t>
          </a:r>
          <a:endParaRPr lang="cs-CZ" sz="3500" kern="1200" dirty="0"/>
        </a:p>
      </dsp:txBody>
      <dsp:txXfrm>
        <a:off x="2413" y="1219199"/>
        <a:ext cx="1734294" cy="1625600"/>
      </dsp:txXfrm>
    </dsp:sp>
    <dsp:sp modelId="{F2BEABF2-8B20-4CE4-AD9E-A305924D735F}">
      <dsp:nvSpPr>
        <dsp:cNvPr id="0" name=""/>
        <dsp:cNvSpPr/>
      </dsp:nvSpPr>
      <dsp:spPr>
        <a:xfrm>
          <a:off x="1839101" y="895648"/>
          <a:ext cx="2417796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Měsíce</a:t>
          </a:r>
          <a:endParaRPr lang="cs-CZ" sz="3500" kern="1200" dirty="0"/>
        </a:p>
      </dsp:txBody>
      <dsp:txXfrm>
        <a:off x="1839101" y="895648"/>
        <a:ext cx="2417796" cy="2272702"/>
      </dsp:txXfrm>
    </dsp:sp>
    <dsp:sp modelId="{8A4E6EB0-34AB-474F-BDF3-5750BD952092}">
      <dsp:nvSpPr>
        <dsp:cNvPr id="0" name=""/>
        <dsp:cNvSpPr/>
      </dsp:nvSpPr>
      <dsp:spPr>
        <a:xfrm>
          <a:off x="4359292" y="1219199"/>
          <a:ext cx="1734294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Dny v týdnu</a:t>
          </a:r>
          <a:endParaRPr lang="cs-CZ" sz="3500" kern="1200" dirty="0"/>
        </a:p>
      </dsp:txBody>
      <dsp:txXfrm>
        <a:off x="4359292" y="1219199"/>
        <a:ext cx="1734294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690755877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ročních období a měsíců, závěrem doplní žáci dny v týdnu do tabulky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71604" y="285728"/>
            <a:ext cx="5936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Roční období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44608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2230446">
                <a:tc>
                  <a:txBody>
                    <a:bodyPr/>
                    <a:lstStyle/>
                    <a:p>
                      <a:r>
                        <a:rPr lang="cs-CZ" dirty="0" smtClean="0"/>
                        <a:t>jaro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léto</a:t>
                      </a:r>
                      <a:endParaRPr lang="cs-CZ" dirty="0"/>
                    </a:p>
                  </a:txBody>
                  <a:tcPr/>
                </a:tc>
              </a:tr>
              <a:tr h="2230446">
                <a:tc>
                  <a:txBody>
                    <a:bodyPr/>
                    <a:lstStyle/>
                    <a:p>
                      <a:r>
                        <a:rPr lang="cs-CZ" dirty="0" smtClean="0"/>
                        <a:t>podzim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Blanka\AppData\Local\Microsoft\Windows\Temporary Internet Files\Content.IE5\SYN3HWZP\MP9004388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857364"/>
            <a:ext cx="1773362" cy="1500198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SYN3HWZP\MC9000216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785926"/>
            <a:ext cx="1620317" cy="1630375"/>
          </a:xfrm>
          <a:prstGeom prst="rect">
            <a:avLst/>
          </a:prstGeom>
          <a:noFill/>
        </p:spPr>
      </p:pic>
      <p:pic>
        <p:nvPicPr>
          <p:cNvPr id="1031" name="Picture 7" descr="C:\Users\Blanka\AppData\Local\Microsoft\Windows\Temporary Internet Files\Content.IE5\0YCHHQZI\MP9004308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4546" y="3929066"/>
            <a:ext cx="2071678" cy="1857364"/>
          </a:xfrm>
          <a:prstGeom prst="rect">
            <a:avLst/>
          </a:prstGeom>
          <a:noFill/>
        </p:spPr>
      </p:pic>
      <p:pic>
        <p:nvPicPr>
          <p:cNvPr id="1032" name="Picture 8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3786190"/>
            <a:ext cx="1827886" cy="18233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14612" y="357166"/>
            <a:ext cx="33778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MĚSÍCE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978" y="1428736"/>
            <a:ext cx="90220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ZÁŘÍ                                          ŘÍJEN                                            LISTOPAD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Blanka\AppData\Local\Microsoft\Windows\Temporary Internet Files\Content.IE5\0B0L0CFH\MC9004358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000240"/>
            <a:ext cx="1603375" cy="3581400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9Y97RLNH\MP9001490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2357430"/>
            <a:ext cx="2114552" cy="2432304"/>
          </a:xfrm>
          <a:prstGeom prst="rect">
            <a:avLst/>
          </a:prstGeom>
          <a:noFill/>
        </p:spPr>
      </p:pic>
      <p:pic>
        <p:nvPicPr>
          <p:cNvPr id="2053" name="Picture 5" descr="C:\Users\Blanka\AppData\Local\Microsoft\Windows\Temporary Internet Files\Content.IE5\9Y97RLNH\MP9002275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1928802"/>
            <a:ext cx="2444496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571480"/>
            <a:ext cx="86501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PROSINEC                                       LEDEN                                      ÚNOR</a:t>
            </a:r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Blanka\AppData\Local\Microsoft\Windows\Temporary Internet Files\Content.IE5\0YCHHQZI\MC9003871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357298"/>
            <a:ext cx="2571736" cy="3657600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SYN3HWZP\MC9002321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24746" y="2341829"/>
            <a:ext cx="1694507" cy="2174341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SYN3HWZP\MC9002501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2143116"/>
            <a:ext cx="2470087" cy="2438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428604"/>
            <a:ext cx="85876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BŘEZEN                                        DUBEN                                      KVĚTEN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4100" name="Picture 4" descr="C:\Users\Blanka\AppData\Local\Microsoft\Windows\Temporary Internet Files\Content.IE5\0YCHHQZI\MC900122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643050"/>
            <a:ext cx="2717710" cy="3655548"/>
          </a:xfrm>
          <a:prstGeom prst="rect">
            <a:avLst/>
          </a:prstGeom>
          <a:noFill/>
        </p:spPr>
      </p:pic>
      <p:pic>
        <p:nvPicPr>
          <p:cNvPr id="4101" name="Picture 5" descr="C:\Users\Blanka\AppData\Local\Microsoft\Windows\Temporary Internet Files\Content.IE5\0B0L0CFH\MC9004129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1785926"/>
            <a:ext cx="3271319" cy="3450879"/>
          </a:xfrm>
          <a:prstGeom prst="rect">
            <a:avLst/>
          </a:prstGeom>
          <a:noFill/>
        </p:spPr>
      </p:pic>
      <p:pic>
        <p:nvPicPr>
          <p:cNvPr id="4102" name="Picture 6" descr="C:\Users\Blanka\AppData\Local\Microsoft\Windows\Temporary Internet Files\Content.IE5\0YCHHQZI\MP9004231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1714488"/>
            <a:ext cx="2214578" cy="30718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428604"/>
            <a:ext cx="9028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2D050"/>
                </a:solidFill>
              </a:rPr>
              <a:t>ČERVEN                                      ČERVENEC                                       SRPEN</a:t>
            </a:r>
            <a:endParaRPr lang="cs-CZ" sz="2000" b="1" dirty="0">
              <a:solidFill>
                <a:srgbClr val="92D050"/>
              </a:solidFill>
            </a:endParaRPr>
          </a:p>
        </p:txBody>
      </p:sp>
      <p:pic>
        <p:nvPicPr>
          <p:cNvPr id="5122" name="Picture 2" descr="C:\Users\Blanka\AppData\Local\Microsoft\Windows\Temporary Internet Files\Content.IE5\0B0L0CFH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14488"/>
            <a:ext cx="2743200" cy="2743200"/>
          </a:xfrm>
          <a:prstGeom prst="rect">
            <a:avLst/>
          </a:prstGeom>
          <a:noFill/>
        </p:spPr>
      </p:pic>
      <p:pic>
        <p:nvPicPr>
          <p:cNvPr id="5123" name="Picture 3" descr="C:\Users\Blanka\AppData\Local\Microsoft\Windows\Temporary Internet Files\Content.IE5\9Y97RLNH\MP9002021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1928802"/>
            <a:ext cx="2543180" cy="2426208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0B0L0CFH\MP9004277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1857364"/>
            <a:ext cx="2144240" cy="35004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57422" y="285728"/>
            <a:ext cx="44438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Dny v týdnu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24000" y="1397000"/>
          <a:ext cx="6095999" cy="417514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596449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449">
                <a:tc>
                  <a:txBody>
                    <a:bodyPr/>
                    <a:lstStyle/>
                    <a:p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449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449"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449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449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449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</TotalTime>
  <Words>108</Words>
  <Application>Microsoft Office PowerPoint</Application>
  <PresentationFormat>Předvádění na obrazovce (4:3)</PresentationFormat>
  <Paragraphs>36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31</cp:revision>
  <dcterms:created xsi:type="dcterms:W3CDTF">2011-06-20T10:40:08Z</dcterms:created>
  <dcterms:modified xsi:type="dcterms:W3CDTF">2014-10-20T12:46:08Z</dcterms:modified>
</cp:coreProperties>
</file>