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smtClean="0"/>
            <a:t>VY_32_INOVACE_Pr2_15_Hospodářská zvířata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Hospodářská zvířata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accent2_3" csCatId="accent2" phldr="1"/>
      <dgm:spPr/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Hospodářská zvířata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Doplňovačka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F2BEABF2-8B20-4CE4-AD9E-A305924D735F}" type="pres">
      <dgm:prSet presAssocID="{65068C3C-777B-419F-9F8F-C2EAF4C1C2B1}" presName="textNode" presStyleLbl="node1" presStyleIdx="0" presStyleCnt="2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9A907070-8989-4C03-9628-71764FF74D75}" srcId="{E010567C-1A94-4A9A-82C6-9D6FF4791600}" destId="{65068C3C-777B-419F-9F8F-C2EAF4C1C2B1}" srcOrd="0" destOrd="0" parTransId="{C53A6F27-CC40-4537-9D80-52D1DF61ADEA}" sibTransId="{9D2E205B-3B3F-47C5-8493-5310B8388338}"/>
    <dgm:cxn modelId="{446E40CF-259C-4431-9920-1BC8F2724E25}" srcId="{E010567C-1A94-4A9A-82C6-9D6FF4791600}" destId="{EAB82736-F64E-410C-9A14-2922AC640722}" srcOrd="1" destOrd="0" parTransId="{C651443D-E0FA-4CE5-B15F-04B5B27E570D}" sibTransId="{C80974FA-F9A3-4166-9C86-54F7D4BF0286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16B485CB-1E6B-415D-A3DF-492D6AF3C6CC}" type="presParOf" srcId="{247FD691-C1D2-460C-89F4-C2001ADC2038}" destId="{F2BEABF2-8B20-4CE4-AD9E-A305924D735F}" srcOrd="0" destOrd="0" presId="urn:microsoft.com/office/officeart/2005/8/layout/hProcess9"/>
    <dgm:cxn modelId="{64217B6C-07B9-43F6-891F-9D629682E91F}" type="presParOf" srcId="{247FD691-C1D2-460C-89F4-C2001ADC2038}" destId="{B7092281-BA2D-40D9-B67C-8C141784F903}" srcOrd="1" destOrd="0" presId="urn:microsoft.com/office/officeart/2005/8/layout/hProcess9"/>
    <dgm:cxn modelId="{D6803D47-8DB6-4CC9-B880-2EB3C440094A}" type="presParOf" srcId="{247FD691-C1D2-460C-89F4-C2001ADC2038}" destId="{8A4E6EB0-34AB-474F-BDF3-5750BD95209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smtClean="0"/>
            <a:t>VY_32_INOVACE_Pr2_15_Hospodářská zvířata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Hospodářská zvířata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2BEABF2-8B20-4CE4-AD9E-A305924D735F}">
      <dsp:nvSpPr>
        <dsp:cNvPr id="0" name=""/>
        <dsp:cNvSpPr/>
      </dsp:nvSpPr>
      <dsp:spPr>
        <a:xfrm>
          <a:off x="3393" y="895648"/>
          <a:ext cx="3473261" cy="2272702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Hospodářská zvířata</a:t>
          </a:r>
          <a:endParaRPr lang="cs-CZ" sz="3100" kern="1200" dirty="0"/>
        </a:p>
      </dsp:txBody>
      <dsp:txXfrm>
        <a:off x="3393" y="895648"/>
        <a:ext cx="3473261" cy="2272702"/>
      </dsp:txXfrm>
    </dsp:sp>
    <dsp:sp modelId="{8A4E6EB0-34AB-474F-BDF3-5750BD952092}">
      <dsp:nvSpPr>
        <dsp:cNvPr id="0" name=""/>
        <dsp:cNvSpPr/>
      </dsp:nvSpPr>
      <dsp:spPr>
        <a:xfrm>
          <a:off x="3601224" y="1219199"/>
          <a:ext cx="2491382" cy="1625600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Doplňovačka</a:t>
          </a:r>
          <a:endParaRPr lang="cs-CZ" sz="3100" kern="1200" dirty="0"/>
        </a:p>
      </dsp:txBody>
      <dsp:txXfrm>
        <a:off x="3601224" y="1219199"/>
        <a:ext cx="2491382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607941340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popíší koně, pak se seznámí s ostatními hospodářskými zvířaty – savci, nakonec si fixem doplní, co nám dávají uvedená hospodářská zvířata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1000108"/>
            <a:ext cx="51631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Hospodářská zvířata</a:t>
            </a:r>
            <a:endParaRPr lang="cs-CZ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Blanka\AppData\Local\Microsoft\Windows\Temporary Internet Files\Content.IE5\0YCHHQZI\MC9002351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857364"/>
            <a:ext cx="5643602" cy="4143404"/>
          </a:xfrm>
          <a:prstGeom prst="rect">
            <a:avLst/>
          </a:prstGeom>
          <a:noFill/>
        </p:spPr>
      </p:pic>
      <p:sp>
        <p:nvSpPr>
          <p:cNvPr id="7" name="Šipka doprava 6"/>
          <p:cNvSpPr/>
          <p:nvPr/>
        </p:nvSpPr>
        <p:spPr>
          <a:xfrm>
            <a:off x="571472" y="2143116"/>
            <a:ext cx="157163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/>
          <p:cNvSpPr/>
          <p:nvPr/>
        </p:nvSpPr>
        <p:spPr>
          <a:xfrm>
            <a:off x="7215206" y="3143248"/>
            <a:ext cx="1500198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/>
          <p:cNvSpPr/>
          <p:nvPr/>
        </p:nvSpPr>
        <p:spPr>
          <a:xfrm>
            <a:off x="7358082" y="4929198"/>
            <a:ext cx="1571636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2000232" y="3214686"/>
            <a:ext cx="107157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928662" y="3571876"/>
            <a:ext cx="335758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1428728" y="4786322"/>
            <a:ext cx="2428892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928670"/>
            <a:ext cx="926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15206" y="214290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15206" y="1285860"/>
            <a:ext cx="77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00826" y="571480"/>
            <a:ext cx="2390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PŘEDNÍ KONČETINY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72264" y="1571612"/>
            <a:ext cx="2267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15206" y="1928802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1000108"/>
            <a:ext cx="676582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PODOBNOU STAVBU TĚLA MÁ OVCE, KRÁVA, KOZA, KRÁLÍK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TĚLO POKRYTO SRSTÍ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RODÍ ŽIVÁ MLÁĎATA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MLÁĎATA PO NAROZENÍ SAJÍ MATEŘSKÉ MLÉKO – SAVCI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HOSPODÁŘSKÁ ZVÍŘATA CHOVÁME PRO UŽITEK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DÁVAJÍ NÁM MASO, MLÉKO, KŮŽI A VLNU</a:t>
            </a:r>
            <a:endParaRPr lang="cs-CZ" dirty="0"/>
          </a:p>
        </p:txBody>
      </p:sp>
      <p:pic>
        <p:nvPicPr>
          <p:cNvPr id="2050" name="Picture 2" descr="C:\Users\Blanka\AppData\Local\Microsoft\Windows\Temporary Internet Files\Content.IE5\SYN3HWZP\MP9001789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496"/>
            <a:ext cx="2471742" cy="1424370"/>
          </a:xfrm>
          <a:prstGeom prst="rect">
            <a:avLst/>
          </a:prstGeom>
          <a:noFill/>
        </p:spPr>
      </p:pic>
      <p:pic>
        <p:nvPicPr>
          <p:cNvPr id="2051" name="Picture 3" descr="C:\Users\Blanka\AppData\Local\Microsoft\Windows\Temporary Internet Files\Content.IE5\SYN3HWZP\MP9001789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786058"/>
            <a:ext cx="2438400" cy="3657600"/>
          </a:xfrm>
          <a:prstGeom prst="rect">
            <a:avLst/>
          </a:prstGeom>
          <a:noFill/>
        </p:spPr>
      </p:pic>
      <p:pic>
        <p:nvPicPr>
          <p:cNvPr id="2053" name="Picture 5" descr="C:\Users\Blanka\AppData\Local\Microsoft\Windows\Temporary Internet Files\Content.IE5\9Y97RLNH\MC90032445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2428868"/>
            <a:ext cx="1817827" cy="1833372"/>
          </a:xfrm>
          <a:prstGeom prst="rect">
            <a:avLst/>
          </a:prstGeom>
          <a:noFill/>
        </p:spPr>
      </p:pic>
      <p:pic>
        <p:nvPicPr>
          <p:cNvPr id="2056" name="Picture 8" descr="C:\Users\Blanka\AppData\Local\Microsoft\Windows\Temporary Internet Files\Content.IE5\SYN3HWZP\MP90043094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4214818"/>
            <a:ext cx="2857488" cy="23967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0" y="1000110"/>
          <a:ext cx="7286676" cy="5143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214446"/>
                <a:gridCol w="1214446"/>
                <a:gridCol w="1214446"/>
                <a:gridCol w="1214446"/>
                <a:gridCol w="1214446"/>
              </a:tblGrid>
              <a:tr h="102870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2870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2870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2870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2870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Blanka\AppData\Local\Microsoft\Windows\Temporary Internet Files\Content.IE5\9Y97RLNH\MC900297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960692" cy="597218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143108" y="0"/>
            <a:ext cx="44939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Doplňovačka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5" name="Picture 3" descr="C:\Users\Blanka\AppData\Local\Microsoft\Windows\Temporary Internet Files\Content.IE5\0YCHHQZI\MC9003244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143116"/>
            <a:ext cx="908913" cy="773810"/>
          </a:xfrm>
          <a:prstGeom prst="rect">
            <a:avLst/>
          </a:prstGeom>
          <a:noFill/>
        </p:spPr>
      </p:pic>
      <p:pic>
        <p:nvPicPr>
          <p:cNvPr id="3076" name="Picture 4" descr="C:\Users\Blanka\AppData\Local\Microsoft\Windows\Temporary Internet Files\Content.IE5\0YCHHQZI\MC9003264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214686"/>
            <a:ext cx="1071449" cy="822275"/>
          </a:xfrm>
          <a:prstGeom prst="rect">
            <a:avLst/>
          </a:prstGeom>
          <a:noFill/>
        </p:spPr>
      </p:pic>
      <p:pic>
        <p:nvPicPr>
          <p:cNvPr id="3079" name="Picture 7" descr="C:\Users\Blanka\AppData\Local\Microsoft\Windows\Temporary Internet Files\Content.IE5\0B0L0CFH\MC90035384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4143380"/>
            <a:ext cx="1195146" cy="857256"/>
          </a:xfrm>
          <a:prstGeom prst="rect">
            <a:avLst/>
          </a:prstGeom>
          <a:noFill/>
        </p:spPr>
      </p:pic>
      <p:pic>
        <p:nvPicPr>
          <p:cNvPr id="3080" name="Picture 8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143512"/>
            <a:ext cx="1052704" cy="8339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136</Words>
  <Application>Microsoft Office PowerPoint</Application>
  <PresentationFormat>Předvádění na obrazovce (4:3)</PresentationFormat>
  <Paragraphs>31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31</cp:revision>
  <dcterms:created xsi:type="dcterms:W3CDTF">2011-06-20T10:40:08Z</dcterms:created>
  <dcterms:modified xsi:type="dcterms:W3CDTF">2014-10-20T12:46:50Z</dcterms:modified>
</cp:coreProperties>
</file>