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VY_32_INOVACE_Pr2_16_Domácí ptáci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Domácí ptáci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2" qsCatId="3D" csTypeId="urn:microsoft.com/office/officeart/2005/8/colors/colorful3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Domácí ptáci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Rodinka</a:t>
          </a:r>
        </a:p>
        <a:p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2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446E40CF-259C-4431-9920-1BC8F2724E25}" srcId="{E010567C-1A94-4A9A-82C6-9D6FF4791600}" destId="{EAB82736-F64E-410C-9A14-2922AC640722}" srcOrd="1" destOrd="0" parTransId="{C651443D-E0FA-4CE5-B15F-04B5B27E570D}" sibTransId="{C80974FA-F9A3-4166-9C86-54F7D4BF0286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  <dgm:cxn modelId="{64217B6C-07B9-43F6-891F-9D629682E91F}" type="presParOf" srcId="{247FD691-C1D2-460C-89F4-C2001ADC2038}" destId="{B7092281-BA2D-40D9-B67C-8C141784F903}" srcOrd="1" destOrd="0" presId="urn:microsoft.com/office/officeart/2005/8/layout/hProcess9"/>
    <dgm:cxn modelId="{D6803D47-8DB6-4CC9-B880-2EB3C440094A}" type="presParOf" srcId="{247FD691-C1D2-460C-89F4-C2001ADC2038}" destId="{8A4E6EB0-34AB-474F-BDF3-5750BD952092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VY_32_INOVACE_Pr2_16_Domácí ptáci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Domácí ptáci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625900" y="895648"/>
          <a:ext cx="2735452" cy="227270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Domácí ptáci</a:t>
          </a:r>
          <a:endParaRPr lang="cs-CZ" sz="3500" kern="1200" dirty="0"/>
        </a:p>
      </dsp:txBody>
      <dsp:txXfrm>
        <a:off x="625900" y="895648"/>
        <a:ext cx="2735452" cy="2272702"/>
      </dsp:txXfrm>
    </dsp:sp>
    <dsp:sp modelId="{8A4E6EB0-34AB-474F-BDF3-5750BD952092}">
      <dsp:nvSpPr>
        <dsp:cNvPr id="0" name=""/>
        <dsp:cNvSpPr/>
      </dsp:nvSpPr>
      <dsp:spPr>
        <a:xfrm>
          <a:off x="3507949" y="1219199"/>
          <a:ext cx="1962150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Rodinka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500" kern="1200" dirty="0"/>
        </a:p>
      </dsp:txBody>
      <dsp:txXfrm>
        <a:off x="3507949" y="1219199"/>
        <a:ext cx="1962150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3240497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připojí části těla ke slepici, seznámí se s ostatními domácími ptáky, doplní tabulku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podle obrázků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285728"/>
            <a:ext cx="4935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Domácí ptáci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Users\Blanka\AppData\Local\Microsoft\Windows\Temporary Internet Files\Content.IE5\0B0L0CFH\MC900038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785926"/>
            <a:ext cx="3571900" cy="4714907"/>
          </a:xfrm>
          <a:prstGeom prst="rect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>
            <a:off x="5857884" y="2285992"/>
            <a:ext cx="1428760" cy="14287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5429256" y="3071810"/>
            <a:ext cx="1928826" cy="2143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4929190" y="4143380"/>
            <a:ext cx="2786082" cy="2857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4357686" y="5857892"/>
            <a:ext cx="2786082" cy="2857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429256" y="1500174"/>
            <a:ext cx="214314" cy="35719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000100" y="2643182"/>
            <a:ext cx="1643074" cy="3571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857224" y="3571876"/>
            <a:ext cx="2286016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4429132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786322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KŘÍDLA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5143512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5500702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ZOBÁK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585789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472" y="621508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071942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500042"/>
            <a:ext cx="8480207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1600" dirty="0" smtClean="0"/>
              <a:t>PODOBNOU STAVBU TĚLA MÁ HUSA, KACHNA, KROCAN A HOLUB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 smtClean="0"/>
              <a:t> TĚLO MAJÍ POKRYTÉ PEŘÍM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 smtClean="0"/>
              <a:t> VŠECHNA TATO ZVÍŘATA SNÁŠEJÍ VAJÍČKA – LÍHNOU SE Z NICH MLÁĎATA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 smtClean="0"/>
              <a:t> NĚKTEŘÍ PTÁCI DOBŘE LÉTAJÍ, JINÍ UMĚJÍ PLAVAT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 smtClean="0"/>
              <a:t> CHOVÁME JE PRO MASO, VEJCE A PEŘÍ</a:t>
            </a:r>
            <a:endParaRPr lang="cs-CZ" sz="1600" dirty="0"/>
          </a:p>
        </p:txBody>
      </p:sp>
      <p:pic>
        <p:nvPicPr>
          <p:cNvPr id="2050" name="Picture 2" descr="C:\Users\Blanka\AppData\Local\Microsoft\Windows\Temporary Internet Files\Content.IE5\SYN3HWZP\MP900406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071678"/>
            <a:ext cx="2214546" cy="1189422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9Y97RLNH\MP900180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643314"/>
            <a:ext cx="3657600" cy="2401824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B0L0CFH\MP90018051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928802"/>
            <a:ext cx="2586030" cy="1785950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0B0L0CFH\MP90043282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3857628"/>
            <a:ext cx="2080450" cy="27003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6050" y="0"/>
            <a:ext cx="3249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Rodinka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5246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0493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MLÁDĚ</a:t>
                      </a:r>
                      <a:endParaRPr lang="cs-CZ" dirty="0"/>
                    </a:p>
                  </a:txBody>
                  <a:tcPr/>
                </a:tc>
              </a:tr>
              <a:tr h="10493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93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93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934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Users\Blanka\AppData\Local\Microsoft\Windows\Temporary Internet Files\Content.IE5\0B0L0CFH\MP900406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357430"/>
            <a:ext cx="1142976" cy="975108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P900180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571876"/>
            <a:ext cx="1400172" cy="915160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B0L0CFH\MP9001805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42" y="4572008"/>
            <a:ext cx="1298068" cy="971544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0B0L0CFH\MC9001978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42" y="5643578"/>
            <a:ext cx="1204630" cy="93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133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2014-10-20T12:47:00Z</dcterms:modified>
</cp:coreProperties>
</file>