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64" r:id="rId5"/>
    <p:sldId id="270" r:id="rId6"/>
    <p:sldId id="265" r:id="rId7"/>
    <p:sldId id="266" r:id="rId8"/>
    <p:sldId id="267" r:id="rId9"/>
    <p:sldId id="268" r:id="rId10"/>
    <p:sldId id="269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22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smtClean="0"/>
            <a:t>VY_32_INOVACE_Pr2_17_Listnaté stromy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Listnaté stromy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94BE28-8418-45E1-B275-3ED7A37EB8C9}" type="doc">
      <dgm:prSet loTypeId="urn:microsoft.com/office/officeart/2005/8/layout/pyramid2" loCatId="list" qsTypeId="urn:microsoft.com/office/officeart/2005/8/quickstyle/3d5" qsCatId="3D" csTypeId="urn:microsoft.com/office/officeart/2005/8/colors/accent1_2" csCatId="accent1" phldr="1"/>
      <dgm:spPr/>
    </dgm:pt>
    <dgm:pt modelId="{A574682B-7353-4F1E-9BBF-94D06585801D}">
      <dgm:prSet phldrT="[Text]"/>
      <dgm:spPr/>
      <dgm:t>
        <a:bodyPr/>
        <a:lstStyle/>
        <a:p>
          <a:r>
            <a:rPr lang="cs-CZ" dirty="0" smtClean="0"/>
            <a:t>Hádanka</a:t>
          </a:r>
          <a:endParaRPr lang="cs-CZ" dirty="0"/>
        </a:p>
      </dgm:t>
    </dgm:pt>
    <dgm:pt modelId="{ADBCDB0D-A9C3-4177-BDFC-6C0E68550EFA}" type="parTrans" cxnId="{D7953924-2EAD-45B3-9BEE-712A000256D2}">
      <dgm:prSet/>
      <dgm:spPr/>
    </dgm:pt>
    <dgm:pt modelId="{FE791BF7-36DE-462B-9CD0-56DE8F255777}" type="sibTrans" cxnId="{D7953924-2EAD-45B3-9BEE-712A000256D2}">
      <dgm:prSet/>
      <dgm:spPr/>
    </dgm:pt>
    <dgm:pt modelId="{1747D170-F161-469B-9765-42D1F3724681}">
      <dgm:prSet phldrT="[Text]"/>
      <dgm:spPr/>
      <dgm:t>
        <a:bodyPr/>
        <a:lstStyle/>
        <a:p>
          <a:r>
            <a:rPr lang="cs-CZ" dirty="0" smtClean="0"/>
            <a:t>Listnaté stromy</a:t>
          </a:r>
          <a:endParaRPr lang="cs-CZ" dirty="0"/>
        </a:p>
      </dgm:t>
    </dgm:pt>
    <dgm:pt modelId="{08E3FEF1-49C9-44C4-95B8-D5D4FCDC3464}" type="parTrans" cxnId="{0466CABC-509F-42A7-B2DB-F9BAE0AD4B29}">
      <dgm:prSet/>
      <dgm:spPr/>
    </dgm:pt>
    <dgm:pt modelId="{F361D337-1C52-464D-9917-3CBA5E99A475}" type="sibTrans" cxnId="{0466CABC-509F-42A7-B2DB-F9BAE0AD4B29}">
      <dgm:prSet/>
      <dgm:spPr/>
    </dgm:pt>
    <dgm:pt modelId="{9577BBE9-C1B2-422D-8266-75CE4CE80474}">
      <dgm:prSet phldrT="[Text]"/>
      <dgm:spPr/>
      <dgm:t>
        <a:bodyPr/>
        <a:lstStyle/>
        <a:p>
          <a:r>
            <a:rPr lang="cs-CZ" dirty="0" err="1" smtClean="0"/>
            <a:t>Poznávačka</a:t>
          </a:r>
          <a:endParaRPr lang="cs-CZ" dirty="0"/>
        </a:p>
      </dgm:t>
    </dgm:pt>
    <dgm:pt modelId="{26C175C1-13DD-4F53-A8CD-2839E7653B30}" type="parTrans" cxnId="{384FE1E4-E24E-4DD0-A0EB-8F3FF49D7250}">
      <dgm:prSet/>
      <dgm:spPr/>
    </dgm:pt>
    <dgm:pt modelId="{661C509E-595F-405F-8036-DCA7AB83D13F}" type="sibTrans" cxnId="{384FE1E4-E24E-4DD0-A0EB-8F3FF49D7250}">
      <dgm:prSet/>
      <dgm:spPr/>
    </dgm:pt>
    <dgm:pt modelId="{99CD4A78-C23C-416A-9557-7F7BEA0493E5}" type="pres">
      <dgm:prSet presAssocID="{1B94BE28-8418-45E1-B275-3ED7A37EB8C9}" presName="compositeShape" presStyleCnt="0">
        <dgm:presLayoutVars>
          <dgm:dir/>
          <dgm:resizeHandles/>
        </dgm:presLayoutVars>
      </dgm:prSet>
      <dgm:spPr/>
    </dgm:pt>
    <dgm:pt modelId="{1966A93E-8FEB-4D72-B497-315C7088A4F7}" type="pres">
      <dgm:prSet presAssocID="{1B94BE28-8418-45E1-B275-3ED7A37EB8C9}" presName="pyramid" presStyleLbl="node1" presStyleIdx="0" presStyleCnt="1"/>
      <dgm:spPr/>
    </dgm:pt>
    <dgm:pt modelId="{0AE412FA-734F-41CC-8408-3C2214D80EA7}" type="pres">
      <dgm:prSet presAssocID="{1B94BE28-8418-45E1-B275-3ED7A37EB8C9}" presName="theList" presStyleCnt="0"/>
      <dgm:spPr/>
    </dgm:pt>
    <dgm:pt modelId="{15FEF2EC-C873-4249-BE5C-CE7D2AC1F673}" type="pres">
      <dgm:prSet presAssocID="{A574682B-7353-4F1E-9BBF-94D06585801D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A74177-7851-457F-AFF7-EA3DB66CB273}" type="pres">
      <dgm:prSet presAssocID="{A574682B-7353-4F1E-9BBF-94D06585801D}" presName="aSpace" presStyleCnt="0"/>
      <dgm:spPr/>
    </dgm:pt>
    <dgm:pt modelId="{E2628210-0CCD-4498-BE00-B39CBA72B538}" type="pres">
      <dgm:prSet presAssocID="{1747D170-F161-469B-9765-42D1F3724681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6AC944-8836-477F-84B5-624C834C131E}" type="pres">
      <dgm:prSet presAssocID="{1747D170-F161-469B-9765-42D1F3724681}" presName="aSpace" presStyleCnt="0"/>
      <dgm:spPr/>
    </dgm:pt>
    <dgm:pt modelId="{5652517C-9F46-438C-922F-FCD25818C3BD}" type="pres">
      <dgm:prSet presAssocID="{9577BBE9-C1B2-422D-8266-75CE4CE80474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1CCC76-4088-46E4-94BA-C7316BF115D0}" type="pres">
      <dgm:prSet presAssocID="{9577BBE9-C1B2-422D-8266-75CE4CE80474}" presName="aSpace" presStyleCnt="0"/>
      <dgm:spPr/>
    </dgm:pt>
  </dgm:ptLst>
  <dgm:cxnLst>
    <dgm:cxn modelId="{0466CABC-509F-42A7-B2DB-F9BAE0AD4B29}" srcId="{1B94BE28-8418-45E1-B275-3ED7A37EB8C9}" destId="{1747D170-F161-469B-9765-42D1F3724681}" srcOrd="1" destOrd="0" parTransId="{08E3FEF1-49C9-44C4-95B8-D5D4FCDC3464}" sibTransId="{F361D337-1C52-464D-9917-3CBA5E99A475}"/>
    <dgm:cxn modelId="{EF9A2FC1-1584-452E-840B-3715A40353CB}" type="presOf" srcId="{1747D170-F161-469B-9765-42D1F3724681}" destId="{E2628210-0CCD-4498-BE00-B39CBA72B538}" srcOrd="0" destOrd="0" presId="urn:microsoft.com/office/officeart/2005/8/layout/pyramid2"/>
    <dgm:cxn modelId="{D7953924-2EAD-45B3-9BEE-712A000256D2}" srcId="{1B94BE28-8418-45E1-B275-3ED7A37EB8C9}" destId="{A574682B-7353-4F1E-9BBF-94D06585801D}" srcOrd="0" destOrd="0" parTransId="{ADBCDB0D-A9C3-4177-BDFC-6C0E68550EFA}" sibTransId="{FE791BF7-36DE-462B-9CD0-56DE8F255777}"/>
    <dgm:cxn modelId="{81F90184-6189-4825-8350-0FE8523034C2}" type="presOf" srcId="{1B94BE28-8418-45E1-B275-3ED7A37EB8C9}" destId="{99CD4A78-C23C-416A-9557-7F7BEA0493E5}" srcOrd="0" destOrd="0" presId="urn:microsoft.com/office/officeart/2005/8/layout/pyramid2"/>
    <dgm:cxn modelId="{3CD2531F-FC6D-4282-B7B4-FDA59505B002}" type="presOf" srcId="{A574682B-7353-4F1E-9BBF-94D06585801D}" destId="{15FEF2EC-C873-4249-BE5C-CE7D2AC1F673}" srcOrd="0" destOrd="0" presId="urn:microsoft.com/office/officeart/2005/8/layout/pyramid2"/>
    <dgm:cxn modelId="{384FE1E4-E24E-4DD0-A0EB-8F3FF49D7250}" srcId="{1B94BE28-8418-45E1-B275-3ED7A37EB8C9}" destId="{9577BBE9-C1B2-422D-8266-75CE4CE80474}" srcOrd="2" destOrd="0" parTransId="{26C175C1-13DD-4F53-A8CD-2839E7653B30}" sibTransId="{661C509E-595F-405F-8036-DCA7AB83D13F}"/>
    <dgm:cxn modelId="{A6F3B748-1748-4F36-AE04-A4F1FACD82B6}" type="presOf" srcId="{9577BBE9-C1B2-422D-8266-75CE4CE80474}" destId="{5652517C-9F46-438C-922F-FCD25818C3BD}" srcOrd="0" destOrd="0" presId="urn:microsoft.com/office/officeart/2005/8/layout/pyramid2"/>
    <dgm:cxn modelId="{2F8C35AC-76C1-4FD5-AEC2-32F6499482CC}" type="presParOf" srcId="{99CD4A78-C23C-416A-9557-7F7BEA0493E5}" destId="{1966A93E-8FEB-4D72-B497-315C7088A4F7}" srcOrd="0" destOrd="0" presId="urn:microsoft.com/office/officeart/2005/8/layout/pyramid2"/>
    <dgm:cxn modelId="{A4D539F8-6BEB-429B-8E1B-9050A66712E4}" type="presParOf" srcId="{99CD4A78-C23C-416A-9557-7F7BEA0493E5}" destId="{0AE412FA-734F-41CC-8408-3C2214D80EA7}" srcOrd="1" destOrd="0" presId="urn:microsoft.com/office/officeart/2005/8/layout/pyramid2"/>
    <dgm:cxn modelId="{B0C41782-8828-4A99-80B2-8880680D4E47}" type="presParOf" srcId="{0AE412FA-734F-41CC-8408-3C2214D80EA7}" destId="{15FEF2EC-C873-4249-BE5C-CE7D2AC1F673}" srcOrd="0" destOrd="0" presId="urn:microsoft.com/office/officeart/2005/8/layout/pyramid2"/>
    <dgm:cxn modelId="{BC16AD93-7D49-4D0F-9364-6A866BCA8911}" type="presParOf" srcId="{0AE412FA-734F-41CC-8408-3C2214D80EA7}" destId="{0EA74177-7851-457F-AFF7-EA3DB66CB273}" srcOrd="1" destOrd="0" presId="urn:microsoft.com/office/officeart/2005/8/layout/pyramid2"/>
    <dgm:cxn modelId="{F9DB6980-BD5F-4168-AF5D-536AE0BB0C14}" type="presParOf" srcId="{0AE412FA-734F-41CC-8408-3C2214D80EA7}" destId="{E2628210-0CCD-4498-BE00-B39CBA72B538}" srcOrd="2" destOrd="0" presId="urn:microsoft.com/office/officeart/2005/8/layout/pyramid2"/>
    <dgm:cxn modelId="{43735E2B-F5CA-4121-A896-232B1A8683DF}" type="presParOf" srcId="{0AE412FA-734F-41CC-8408-3C2214D80EA7}" destId="{026AC944-8836-477F-84B5-624C834C131E}" srcOrd="3" destOrd="0" presId="urn:microsoft.com/office/officeart/2005/8/layout/pyramid2"/>
    <dgm:cxn modelId="{A89C2175-457E-43FE-8B15-FD1287E852A3}" type="presParOf" srcId="{0AE412FA-734F-41CC-8408-3C2214D80EA7}" destId="{5652517C-9F46-438C-922F-FCD25818C3BD}" srcOrd="4" destOrd="0" presId="urn:microsoft.com/office/officeart/2005/8/layout/pyramid2"/>
    <dgm:cxn modelId="{C73DFC74-D756-42DD-8A40-6DA9CD947FA2}" type="presParOf" srcId="{0AE412FA-734F-41CC-8408-3C2214D80EA7}" destId="{C71CCC76-4088-46E4-94BA-C7316BF115D0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smtClean="0"/>
            <a:t>VY_32_INOVACE_Pr2_17_Listnaté stromy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Listnaté stromy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966A93E-8FEB-4D72-B497-315C7088A4F7}">
      <dsp:nvSpPr>
        <dsp:cNvPr id="0" name=""/>
        <dsp:cNvSpPr/>
      </dsp:nvSpPr>
      <dsp:spPr>
        <a:xfrm>
          <a:off x="711199" y="0"/>
          <a:ext cx="4064000" cy="4064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FEF2EC-C873-4249-BE5C-CE7D2AC1F673}">
      <dsp:nvSpPr>
        <dsp:cNvPr id="0" name=""/>
        <dsp:cNvSpPr/>
      </dsp:nvSpPr>
      <dsp:spPr>
        <a:xfrm>
          <a:off x="2743199" y="408582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Hádanka</a:t>
          </a:r>
          <a:endParaRPr lang="cs-CZ" sz="2900" kern="1200" dirty="0"/>
        </a:p>
      </dsp:txBody>
      <dsp:txXfrm>
        <a:off x="2743199" y="408582"/>
        <a:ext cx="2641600" cy="962025"/>
      </dsp:txXfrm>
    </dsp:sp>
    <dsp:sp modelId="{E2628210-0CCD-4498-BE00-B39CBA72B538}">
      <dsp:nvSpPr>
        <dsp:cNvPr id="0" name=""/>
        <dsp:cNvSpPr/>
      </dsp:nvSpPr>
      <dsp:spPr>
        <a:xfrm>
          <a:off x="2743199" y="1490860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Listnaté stromy</a:t>
          </a:r>
          <a:endParaRPr lang="cs-CZ" sz="2900" kern="1200" dirty="0"/>
        </a:p>
      </dsp:txBody>
      <dsp:txXfrm>
        <a:off x="2743199" y="1490860"/>
        <a:ext cx="2641600" cy="962025"/>
      </dsp:txXfrm>
    </dsp:sp>
    <dsp:sp modelId="{5652517C-9F46-438C-922F-FCD25818C3BD}">
      <dsp:nvSpPr>
        <dsp:cNvPr id="0" name=""/>
        <dsp:cNvSpPr/>
      </dsp:nvSpPr>
      <dsp:spPr>
        <a:xfrm>
          <a:off x="2743199" y="2573139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/>
            <a:t>Poznávačka</a:t>
          </a:r>
          <a:endParaRPr lang="cs-CZ" sz="2900" kern="1200" dirty="0"/>
        </a:p>
      </dsp:txBody>
      <dsp:txXfrm>
        <a:off x="2743199" y="2573139"/>
        <a:ext cx="2641600" cy="9620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840506272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prezentace listnatých stromů, poznávání stromů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71670" y="357166"/>
            <a:ext cx="46601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Listnaté stromy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1785926"/>
            <a:ext cx="59339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Před chalupou babička, medová má srdíčka.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85918" y="2857496"/>
            <a:ext cx="6052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A že s nimi jen tak stojí, včely kolem ní se rojí.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643306" y="4929198"/>
            <a:ext cx="11992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LÍPA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Blanka\AppData\Local\Microsoft\Windows\Temporary Internet Files\Content.IE5\SYN3HWZP\MC9000531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3857628"/>
            <a:ext cx="1814170" cy="166969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00100" y="6000768"/>
            <a:ext cx="4712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/>
              <a:t>LÍPA</a:t>
            </a:r>
            <a:r>
              <a:rPr lang="cs-CZ" dirty="0" smtClean="0"/>
              <a:t> je náš národní strom – z květů se vaří čaj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28860" y="285728"/>
            <a:ext cx="36636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oznávačka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7170" name="Picture 2" descr="C:\Users\Blanka\AppData\Local\Microsoft\Windows\Temporary Internet Files\Content.IE5\SYN3HWZP\MC900053129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285860"/>
            <a:ext cx="907085" cy="906285"/>
          </a:xfrm>
          <a:prstGeom prst="rect">
            <a:avLst/>
          </a:prstGeom>
          <a:noFill/>
        </p:spPr>
      </p:pic>
      <p:pic>
        <p:nvPicPr>
          <p:cNvPr id="7173" name="Picture 5" descr="C:\Users\Blanka\AppData\Local\Microsoft\Windows\Temporary Internet Files\Content.IE5\SYN3HWZP\MP90028993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1285860"/>
            <a:ext cx="2228840" cy="1285884"/>
          </a:xfrm>
          <a:prstGeom prst="rect">
            <a:avLst/>
          </a:prstGeom>
          <a:noFill/>
        </p:spPr>
      </p:pic>
      <p:pic>
        <p:nvPicPr>
          <p:cNvPr id="7175" name="Picture 7" descr="C:\Users\Blanka\AppData\Local\Microsoft\Windows\Temporary Internet Files\Content.IE5\SYN3HWZP\MC900350659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3143248"/>
            <a:ext cx="1792586" cy="1791077"/>
          </a:xfrm>
          <a:prstGeom prst="rect">
            <a:avLst/>
          </a:prstGeom>
          <a:noFill/>
        </p:spPr>
      </p:pic>
      <p:pic>
        <p:nvPicPr>
          <p:cNvPr id="7176" name="Picture 8" descr="C:\Users\Blanka\AppData\Local\Microsoft\Windows\Temporary Internet Files\Content.IE5\SYN3HWZP\MP90043897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86116" y="3429000"/>
            <a:ext cx="1922334" cy="1700202"/>
          </a:xfrm>
          <a:prstGeom prst="rect">
            <a:avLst/>
          </a:prstGeom>
          <a:noFill/>
        </p:spPr>
      </p:pic>
      <p:pic>
        <p:nvPicPr>
          <p:cNvPr id="7177" name="Picture 9" descr="C:\Users\Blanka\AppData\Local\Microsoft\Windows\Temporary Internet Files\Content.IE5\0YCHHQZI\MC9001233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71736" y="1214422"/>
            <a:ext cx="1612536" cy="1592879"/>
          </a:xfrm>
          <a:prstGeom prst="rect">
            <a:avLst/>
          </a:prstGeom>
          <a:noFill/>
        </p:spPr>
      </p:pic>
      <p:pic>
        <p:nvPicPr>
          <p:cNvPr id="7178" name="Picture 10" descr="C:\Users\Blanka\AppData\Local\Microsoft\Windows\Temporary Internet Files\Content.IE5\0B0L0CFH\MC90012285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15074" y="3357562"/>
            <a:ext cx="1931777" cy="17110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Blanka\AppData\Local\Microsoft\Windows\Temporary Internet Files\Content.IE5\SYN3HWZP\MP9003996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3429000"/>
            <a:ext cx="3914488" cy="3131591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SYN3HWZP\MC900123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3571876"/>
            <a:ext cx="2041164" cy="216438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000100" y="642918"/>
            <a:ext cx="504606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800" b="1" dirty="0" smtClean="0"/>
              <a:t>BŘÍZU</a:t>
            </a:r>
            <a:r>
              <a:rPr lang="cs-CZ" sz="2800" dirty="0" smtClean="0"/>
              <a:t> poznáme podle bílé kůry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využívá se v kosmetice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Blanka\AppData\Local\Microsoft\Windows\Temporary Internet Files\Content.IE5\0B0L0CFH\MP9004116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3714752"/>
            <a:ext cx="2786050" cy="2761057"/>
          </a:xfrm>
          <a:prstGeom prst="rect">
            <a:avLst/>
          </a:prstGeom>
          <a:noFill/>
        </p:spPr>
      </p:pic>
      <p:pic>
        <p:nvPicPr>
          <p:cNvPr id="3075" name="Picture 3" descr="C:\Users\Blanka\AppData\Local\Microsoft\Windows\Temporary Internet Files\Content.IE5\SYN3HWZP\MC9001512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4572008"/>
            <a:ext cx="1816913" cy="138348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500042"/>
            <a:ext cx="86380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tvrdé </a:t>
            </a:r>
            <a:r>
              <a:rPr lang="cs-CZ" sz="2400" b="1" dirty="0" smtClean="0"/>
              <a:t>DUBOVÉ</a:t>
            </a:r>
            <a:r>
              <a:rPr lang="cs-CZ" sz="2400" dirty="0" smtClean="0"/>
              <a:t> dřevo se užívá na vodní stavby a k výrobě nábytku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Blanka\AppData\Local\Microsoft\Windows\Temporary Internet Files\Content.IE5\9Y97RLNH\MP9004386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3571876"/>
            <a:ext cx="2350962" cy="3057524"/>
          </a:xfrm>
          <a:prstGeom prst="rect">
            <a:avLst/>
          </a:prstGeom>
          <a:noFill/>
        </p:spPr>
      </p:pic>
      <p:pic>
        <p:nvPicPr>
          <p:cNvPr id="4099" name="Picture 3" descr="C:\Users\Blanka\AppData\Local\Microsoft\Windows\Temporary Internet Files\Content.IE5\SYN3HWZP\MC9003506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4357694"/>
            <a:ext cx="1792586" cy="179107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000100" y="714356"/>
            <a:ext cx="704449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3200" b="1" dirty="0" smtClean="0"/>
              <a:t>BUK</a:t>
            </a:r>
            <a:r>
              <a:rPr lang="cs-CZ" sz="3200" dirty="0" smtClean="0"/>
              <a:t> má tvrdé a křehké dřevo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plody – bukvice – pochoutka divočáků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Blanka\AppData\Local\Microsoft\Windows\Temporary Internet Files\Content.IE5\9Y97RLNH\MP9004069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3714752"/>
            <a:ext cx="3071834" cy="2657468"/>
          </a:xfrm>
          <a:prstGeom prst="rect">
            <a:avLst/>
          </a:prstGeom>
          <a:noFill/>
        </p:spPr>
      </p:pic>
      <p:pic>
        <p:nvPicPr>
          <p:cNvPr id="5124" name="Picture 4" descr="C:\Users\Blanka\AppData\Local\Microsoft\Windows\Temporary Internet Files\Content.IE5\0B0L0CFH\MP90043897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3929066"/>
            <a:ext cx="2350962" cy="255745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17417" y="357166"/>
            <a:ext cx="882658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JAVOROVÉ</a:t>
            </a:r>
            <a:r>
              <a:rPr lang="cs-CZ" sz="2800" dirty="0" smtClean="0"/>
              <a:t> dřevo se používá k výrobě hudebních nástrojů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Blanka\AppData\Local\Microsoft\Windows\Temporary Internet Files\Content.IE5\0B0L0CFH\MC9003535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4143380"/>
            <a:ext cx="2252804" cy="2026467"/>
          </a:xfrm>
          <a:prstGeom prst="rect">
            <a:avLst/>
          </a:prstGeom>
          <a:noFill/>
        </p:spPr>
      </p:pic>
      <p:pic>
        <p:nvPicPr>
          <p:cNvPr id="6149" name="Picture 5" descr="C:\Users\Blanka\AppData\Local\Microsoft\Windows\Temporary Internet Files\Content.IE5\0YCHHQZI\MC9001228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3429000"/>
            <a:ext cx="3074785" cy="285407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85720" y="500042"/>
            <a:ext cx="83984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b="1" dirty="0" smtClean="0"/>
              <a:t>JÍROVEC MAĎAL </a:t>
            </a:r>
            <a:r>
              <a:rPr lang="cs-CZ" sz="2400" dirty="0" smtClean="0"/>
              <a:t>– obvykle mu říkáme kaštan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/>
              <a:t> </a:t>
            </a:r>
            <a:r>
              <a:rPr lang="cs-CZ" sz="2400" dirty="0" smtClean="0"/>
              <a:t>kaštany jsou potravou pro zvěř a děti si z nich vyrábějí zvířátka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</TotalTime>
  <Words>166</Words>
  <Application>Microsoft Office PowerPoint</Application>
  <PresentationFormat>Předvádění na obrazovce (4:3)</PresentationFormat>
  <Paragraphs>32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30</cp:revision>
  <dcterms:created xsi:type="dcterms:W3CDTF">2011-06-20T10:40:08Z</dcterms:created>
  <dcterms:modified xsi:type="dcterms:W3CDTF">2014-10-20T12:47:12Z</dcterms:modified>
</cp:coreProperties>
</file>