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VY_32_INOVACE_Pr2_13_Velikonoce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Velikonoce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VELIKONOCE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VY_32_INOVACE_Pr2_13_Velikonoce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Velikonoce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1115" y="895648"/>
          <a:ext cx="6093769" cy="227270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VELIKONOCE</a:t>
          </a:r>
          <a:endParaRPr lang="cs-CZ" sz="6500" kern="1200" dirty="0"/>
        </a:p>
      </dsp:txBody>
      <dsp:txXfrm>
        <a:off x="1115" y="895648"/>
        <a:ext cx="6093769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85322720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a vyprávění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428604"/>
            <a:ext cx="85427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Velikonoce jsou nejdůležitějšími křesťanskými svátky a svátky jara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jsou spojeny s památkou umučení a vzkříšení Krista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0B0L0CFH\MP9004094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2714620"/>
            <a:ext cx="2786050" cy="3225405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YCHHQZI\MP9003848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143116"/>
            <a:ext cx="3759712" cy="37004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786" y="285728"/>
            <a:ext cx="71529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Velikonoční týden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1928802"/>
            <a:ext cx="792236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říkalo se jí černá, nebo sazometná – vymetaly se komíny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na škaredou středu se nesmíte mračit, jinak se budete mračit</a:t>
            </a:r>
          </a:p>
          <a:p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každou středu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1" name="Picture 3" descr="C:\Users\Blanka\AppData\Local\Microsoft\Windows\Temporary Internet Files\Content.IE5\9Y97RLNH\MC900440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143380"/>
            <a:ext cx="1447800" cy="1828800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SYN3HWZP\MC9003609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3929066"/>
            <a:ext cx="1815084" cy="175199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214414" y="1500174"/>
            <a:ext cx="270138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Škaredá středa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00042"/>
            <a:ext cx="293541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Zelený čtvrtek</a:t>
            </a:r>
          </a:p>
          <a:p>
            <a:pPr algn="ctr"/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142984"/>
            <a:ext cx="66559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jedla se jen zelená strava – špenát, zelí, mladé bylinky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naposledy zazní kostelní zvony, odlétají do Říma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musíte časně vstát a omýt se rosou – nebudete nemocní</a:t>
            </a:r>
          </a:p>
          <a:p>
            <a:endParaRPr lang="cs-CZ" dirty="0"/>
          </a:p>
        </p:txBody>
      </p:sp>
      <p:pic>
        <p:nvPicPr>
          <p:cNvPr id="3074" name="Picture 2" descr="C:\Users\Blanka\AppData\Local\Microsoft\Windows\Temporary Internet Files\Content.IE5\SYN3HWZP\MC9003470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428868"/>
            <a:ext cx="1844345" cy="1491386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9Y97RLNH\MC900331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2428868"/>
            <a:ext cx="1813711" cy="1626606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C900353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2000240"/>
            <a:ext cx="2986135" cy="3444844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SYN3HWZP\MP9004304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4071939"/>
            <a:ext cx="4071934" cy="27860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500042"/>
            <a:ext cx="235352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Velký pátek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071546"/>
            <a:ext cx="77219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hlas kostelních zvonů nahrazovaly řehtačky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lidé se chodili mýt do potoka, aby se jim vyhýbaly choroby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nesmělo se prát prádlo a pracovat v sadu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Blanka\AppData\Local\Microsoft\Windows\Temporary Internet Files\Content.IE5\0YCHHQZI\MC9004111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928934"/>
            <a:ext cx="3923168" cy="3449370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SYN3HWZP\MP90014522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500306"/>
            <a:ext cx="2359152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4414" y="357166"/>
            <a:ext cx="243367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Bílá sobota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1747" y="1071546"/>
            <a:ext cx="8932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tento den s e posvětil oheň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doma se uklízelo, bílilo, pekly se mazance a beránci, zdobila vajíčka</a:t>
            </a: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3" name="Picture 3" descr="C:\Users\Blanka\AppData\Local\Microsoft\Windows\Temporary Internet Files\Content.IE5\9Y97RLNH\MP9004227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071678"/>
            <a:ext cx="2357430" cy="2500306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SYN3HWZP\MC9002904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643182"/>
            <a:ext cx="1996865" cy="2598783"/>
          </a:xfrm>
          <a:prstGeom prst="rect">
            <a:avLst/>
          </a:prstGeom>
          <a:noFill/>
        </p:spPr>
      </p:pic>
      <p:pic>
        <p:nvPicPr>
          <p:cNvPr id="5125" name="Picture 5" descr="C:\Users\Blanka\AppData\Local\Microsoft\Windows\Temporary Internet Files\Content.IE5\9Y97RLNH\MC9004160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4143380"/>
            <a:ext cx="1463675" cy="1955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428604"/>
            <a:ext cx="380264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Boží hod velikonoční</a:t>
            </a:r>
            <a:endParaRPr lang="cs-CZ" sz="2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928670"/>
            <a:ext cx="93073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světily se velikonoční pokrmy – beránek, mazanec, vejce, chléb, víno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kousek posvěceného jídla dostala každá návštěva, trochu dostalo pole,</a:t>
            </a:r>
          </a:p>
          <a:p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studna, zahrada – aby byla dobrá úroda, čistá voda a dostatek ovoce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8" name="Picture 4" descr="C:\Users\Blanka\AppData\Local\Microsoft\Windows\Temporary Internet Files\Content.IE5\SYN3HWZP\MP9003137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571744"/>
            <a:ext cx="3657600" cy="2377440"/>
          </a:xfrm>
          <a:prstGeom prst="rect">
            <a:avLst/>
          </a:prstGeom>
          <a:noFill/>
        </p:spPr>
      </p:pic>
      <p:pic>
        <p:nvPicPr>
          <p:cNvPr id="6150" name="Picture 6" descr="C:\Users\Blanka\AppData\Local\Microsoft\Windows\Temporary Internet Files\Content.IE5\0YCHHQZI\MP9004226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428868"/>
            <a:ext cx="3143254" cy="42148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428604"/>
            <a:ext cx="418736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Velikonoční pondělí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142984"/>
            <a:ext cx="86677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probíhá ve znamení velikonočního hodování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chlapci chodí dům od domu a šlehají dívky pomlázkami z vrbového proutí,</a:t>
            </a:r>
          </a:p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aby byly zdravé, a za to dostanou malovaná vajíčka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171" name="Picture 3" descr="C:\Users\Blanka\AppData\Local\Microsoft\Windows\Temporary Internet Files\Content.IE5\9Y97RLNH\MP900422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2643182"/>
            <a:ext cx="2357430" cy="2357454"/>
          </a:xfrm>
          <a:prstGeom prst="rect">
            <a:avLst/>
          </a:prstGeom>
          <a:noFill/>
        </p:spPr>
      </p:pic>
      <p:pic>
        <p:nvPicPr>
          <p:cNvPr id="7172" name="Picture 4" descr="C:\Users\Blanka\AppData\Local\Microsoft\Windows\Temporary Internet Files\Content.IE5\9Y97RLNH\MP9004226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357430"/>
            <a:ext cx="3714744" cy="2825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271</Words>
  <Application>Microsoft Office PowerPoint</Application>
  <PresentationFormat>Předvádění na obrazovce (4:3)</PresentationFormat>
  <Paragraphs>43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2014-10-20T12:46:29Z</dcterms:modified>
</cp:coreProperties>
</file>