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1"/>
  </p:notesMasterIdLst>
  <p:sldIdLst>
    <p:sldId id="256" r:id="rId2"/>
    <p:sldId id="257" r:id="rId3"/>
    <p:sldId id="258" r:id="rId4"/>
    <p:sldId id="264" r:id="rId5"/>
    <p:sldId id="265" r:id="rId6"/>
    <p:sldId id="266" r:id="rId7"/>
    <p:sldId id="267" r:id="rId8"/>
    <p:sldId id="268" r:id="rId9"/>
    <p:sldId id="263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Střední styl 2 – zvýraznění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Střední styl 2 – zvýraznění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4C1A8A3-306A-4EB7-A6B1-4F7E0EB9C5D6}" styleName="Střední styl 3 – zvýraznění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EB9631B5-78F2-41C9-869B-9F39066F8104}" styleName="Střední styl 3 – zvýraznění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269D01E-BC32-4049-B463-5C60D7B0CCD2}" styleName="Styl s motivem 2 – zvýraznění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27F97BB-C833-4FB7-BDE5-3F7075034690}" styleName="Styl s motivem 2 – zvýraznění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FD0F851-EC5A-4D38-B0AD-8093EC10F338}" styleName="Světlý styl 1 – zvýraznění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5A111915-BE36-4E01-A7E5-04B1672EAD32}" styleName="Světlý styl 2 – zvýraznění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BDBED569-4797-4DF1-A0F4-6AAB3CD982D8}" styleName="Světlý styl 3 – zvýraznění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26" autoAdjust="0"/>
    <p:restoredTop sz="94671" autoAdjust="0"/>
  </p:normalViewPr>
  <p:slideViewPr>
    <p:cSldViewPr>
      <p:cViewPr>
        <p:scale>
          <a:sx n="80" d="100"/>
          <a:sy n="80" d="100"/>
        </p:scale>
        <p:origin x="-72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</a:t>
          </a:r>
          <a:r>
            <a:rPr lang="cs-CZ" sz="2000" baseline="0" smtClean="0"/>
            <a:t>VY_32_INOVACE_Pr2_18_Jehličnaté stromy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a mateřská škola Meclov, příspěvková organizace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Blanka </a:t>
          </a:r>
          <a:r>
            <a:rPr lang="cs-CZ" sz="2000" dirty="0" err="1" smtClean="0"/>
            <a:t>Petlánová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Jehličnaté stromy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PROJEKTU:CZ.1.07/1.4.00/21.1839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 custLinFactNeighborX="-765" custLinFactNeighborY="131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 custLinFactNeighborX="-987" custLinFactNeighborY="6977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B31699AC-2386-46C4-B6CA-31D19EB677E6}" type="presOf" srcId="{B651F6E3-6281-48DB-9319-2AEAFDAE7572}" destId="{619D679B-A015-4ECF-8348-D1034C574F40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81A6E279-7380-408C-97F6-65B3733BF3BB}" type="presOf" srcId="{D8197B8C-B260-4A16-BDF4-0947B075E274}" destId="{5A5FFA88-C948-4069-8E93-59FA12366E83}" srcOrd="1" destOrd="0" presId="urn:microsoft.com/office/officeart/2005/8/layout/target3"/>
    <dgm:cxn modelId="{C3B1B1B1-8861-4E8B-9AA8-3C075E22B412}" type="presOf" srcId="{B651F6E3-6281-48DB-9319-2AEAFDAE7572}" destId="{6BB5E863-4638-4E1D-BFDE-399D028AC4ED}" srcOrd="1" destOrd="0" presId="urn:microsoft.com/office/officeart/2005/8/layout/target3"/>
    <dgm:cxn modelId="{0E7F408E-97B4-4DCC-ADC3-B580E7E685DF}" type="presOf" srcId="{D1B46980-6531-4606-95E6-44980827E919}" destId="{2BE915AB-18AA-4053-B92C-3BFC9ED204BB}" srcOrd="1" destOrd="0" presId="urn:microsoft.com/office/officeart/2005/8/layout/target3"/>
    <dgm:cxn modelId="{D8D4904A-1557-41AC-9B28-2F548815391F}" type="presOf" srcId="{D1D4F407-5343-4D3F-B5B9-D407B03CAEB4}" destId="{D005CE8C-CC26-4C3E-AC11-E15060ECD759}" srcOrd="0" destOrd="0" presId="urn:microsoft.com/office/officeart/2005/8/layout/target3"/>
    <dgm:cxn modelId="{4188D134-68D9-452D-B1B0-289B49F888A8}" type="presOf" srcId="{757F3AB3-0718-4624-B441-E567A8F0AB56}" destId="{333A1088-737F-45CB-B68E-254E46348037}" srcOrd="0" destOrd="0" presId="urn:microsoft.com/office/officeart/2005/8/layout/target3"/>
    <dgm:cxn modelId="{D641BF47-0B1C-46F9-8C97-55B4A1009A81}" type="presOf" srcId="{4C35D32F-0EAB-4CD7-82EE-45574DC2A586}" destId="{8BEBB6EC-1DAA-4CAC-8A25-BC0FCBD5DBD5}" srcOrd="0" destOrd="0" presId="urn:microsoft.com/office/officeart/2005/8/layout/target3"/>
    <dgm:cxn modelId="{FD88A0CD-A247-491B-B9D3-8287D64E84B3}" type="presOf" srcId="{4C35D32F-0EAB-4CD7-82EE-45574DC2A586}" destId="{890E4F0B-2866-4A3F-A3C7-2A14B1797930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3B4B0E31-B8DD-4BB7-8DB0-7A2AA4CEC5AE}" type="presOf" srcId="{D8197B8C-B260-4A16-BDF4-0947B075E274}" destId="{25B08C86-7E15-44DC-BE7F-FFB55DD49D12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97E7D0BE-F72D-4437-A3EA-0A04AA2B3B76}" type="presOf" srcId="{D1D4F407-5343-4D3F-B5B9-D407B03CAEB4}" destId="{AED2198E-93D5-4001-81B4-73124B309672}" srcOrd="1" destOrd="0" presId="urn:microsoft.com/office/officeart/2005/8/layout/target3"/>
    <dgm:cxn modelId="{771A0F63-14D0-420D-B1EB-1374C975B0D3}" type="presOf" srcId="{D1B46980-6531-4606-95E6-44980827E919}" destId="{6140AFEC-043D-4C43-A2F9-D0F5331DF3A3}" srcOrd="0" destOrd="0" presId="urn:microsoft.com/office/officeart/2005/8/layout/target3"/>
    <dgm:cxn modelId="{5DE5CA2A-1E8F-4356-B117-5B79E1628C3D}" type="presParOf" srcId="{333A1088-737F-45CB-B68E-254E46348037}" destId="{F5ABB229-8D3B-4694-996A-96F23CF14429}" srcOrd="0" destOrd="0" presId="urn:microsoft.com/office/officeart/2005/8/layout/target3"/>
    <dgm:cxn modelId="{B7C8FB89-A08C-48E7-B0B7-6BA464912962}" type="presParOf" srcId="{333A1088-737F-45CB-B68E-254E46348037}" destId="{F41139FD-01EE-4571-8B17-4FB00FC51163}" srcOrd="1" destOrd="0" presId="urn:microsoft.com/office/officeart/2005/8/layout/target3"/>
    <dgm:cxn modelId="{E6B2AE07-F071-4CEE-876A-4347D76B6201}" type="presParOf" srcId="{333A1088-737F-45CB-B68E-254E46348037}" destId="{D005CE8C-CC26-4C3E-AC11-E15060ECD759}" srcOrd="2" destOrd="0" presId="urn:microsoft.com/office/officeart/2005/8/layout/target3"/>
    <dgm:cxn modelId="{0C6A2270-8909-4529-B734-29BE23DA7782}" type="presParOf" srcId="{333A1088-737F-45CB-B68E-254E46348037}" destId="{2C702D82-9B77-49B7-9568-BB8EB47C3372}" srcOrd="3" destOrd="0" presId="urn:microsoft.com/office/officeart/2005/8/layout/target3"/>
    <dgm:cxn modelId="{9E30622E-D553-4BDC-BC62-ECC68108F8E3}" type="presParOf" srcId="{333A1088-737F-45CB-B68E-254E46348037}" destId="{A52A0455-90FF-4808-ABD0-F02540D31D5A}" srcOrd="4" destOrd="0" presId="urn:microsoft.com/office/officeart/2005/8/layout/target3"/>
    <dgm:cxn modelId="{A4327708-838D-42F1-9FBA-AD7041B7449A}" type="presParOf" srcId="{333A1088-737F-45CB-B68E-254E46348037}" destId="{6140AFEC-043D-4C43-A2F9-D0F5331DF3A3}" srcOrd="5" destOrd="0" presId="urn:microsoft.com/office/officeart/2005/8/layout/target3"/>
    <dgm:cxn modelId="{45D292C5-EBCA-4A1D-8B2D-D63FD02743C2}" type="presParOf" srcId="{333A1088-737F-45CB-B68E-254E46348037}" destId="{9358AC05-5D7D-4327-9F80-1AD486AEA664}" srcOrd="6" destOrd="0" presId="urn:microsoft.com/office/officeart/2005/8/layout/target3"/>
    <dgm:cxn modelId="{D08B242B-4E47-46CD-B8B5-401AD04B2113}" type="presParOf" srcId="{333A1088-737F-45CB-B68E-254E46348037}" destId="{313FC574-E1CD-4FB4-B054-0B805CE0447D}" srcOrd="7" destOrd="0" presId="urn:microsoft.com/office/officeart/2005/8/layout/target3"/>
    <dgm:cxn modelId="{4226F0DB-3082-49A4-BE98-89FCA88FEAE9}" type="presParOf" srcId="{333A1088-737F-45CB-B68E-254E46348037}" destId="{619D679B-A015-4ECF-8348-D1034C574F40}" srcOrd="8" destOrd="0" presId="urn:microsoft.com/office/officeart/2005/8/layout/target3"/>
    <dgm:cxn modelId="{9CAC2C56-E531-4925-AF33-E4D706DB7ABA}" type="presParOf" srcId="{333A1088-737F-45CB-B68E-254E46348037}" destId="{322283A8-4A27-4CDA-BAE3-F381106A9174}" srcOrd="9" destOrd="0" presId="urn:microsoft.com/office/officeart/2005/8/layout/target3"/>
    <dgm:cxn modelId="{02F2CA63-B111-4AB5-8B8C-05EB425C056A}" type="presParOf" srcId="{333A1088-737F-45CB-B68E-254E46348037}" destId="{FFC9F71D-1B4F-4AD9-A4A6-86ADEFC8AF5C}" srcOrd="10" destOrd="0" presId="urn:microsoft.com/office/officeart/2005/8/layout/target3"/>
    <dgm:cxn modelId="{AA24D40D-1587-4397-A09D-5DEB6BC73F7C}" type="presParOf" srcId="{333A1088-737F-45CB-B68E-254E46348037}" destId="{25B08C86-7E15-44DC-BE7F-FFB55DD49D12}" srcOrd="11" destOrd="0" presId="urn:microsoft.com/office/officeart/2005/8/layout/target3"/>
    <dgm:cxn modelId="{B782C0DC-6915-4EC3-B193-5734C522E9D2}" type="presParOf" srcId="{333A1088-737F-45CB-B68E-254E46348037}" destId="{76644BE8-9D7C-4C09-B250-3D10AF48CBB7}" srcOrd="12" destOrd="0" presId="urn:microsoft.com/office/officeart/2005/8/layout/target3"/>
    <dgm:cxn modelId="{EDC4359E-B17B-49B4-924B-2189F1BF0CD8}" type="presParOf" srcId="{333A1088-737F-45CB-B68E-254E46348037}" destId="{EE85B701-7295-41C0-BA7A-34D3756A2AE6}" srcOrd="13" destOrd="0" presId="urn:microsoft.com/office/officeart/2005/8/layout/target3"/>
    <dgm:cxn modelId="{332C0764-6955-456C-B01B-59BE0737ADA3}" type="presParOf" srcId="{333A1088-737F-45CB-B68E-254E46348037}" destId="{8BEBB6EC-1DAA-4CAC-8A25-BC0FCBD5DBD5}" srcOrd="14" destOrd="0" presId="urn:microsoft.com/office/officeart/2005/8/layout/target3"/>
    <dgm:cxn modelId="{967D4CAD-956F-4FD5-9BB9-DA6AB87602B6}" type="presParOf" srcId="{333A1088-737F-45CB-B68E-254E46348037}" destId="{AED2198E-93D5-4001-81B4-73124B309672}" srcOrd="15" destOrd="0" presId="urn:microsoft.com/office/officeart/2005/8/layout/target3"/>
    <dgm:cxn modelId="{8104E280-8526-4670-AB6F-DE39693704B8}" type="presParOf" srcId="{333A1088-737F-45CB-B68E-254E46348037}" destId="{2BE915AB-18AA-4053-B92C-3BFC9ED204BB}" srcOrd="16" destOrd="0" presId="urn:microsoft.com/office/officeart/2005/8/layout/target3"/>
    <dgm:cxn modelId="{704ABDB6-F8D9-4A28-BB95-93003B1A5264}" type="presParOf" srcId="{333A1088-737F-45CB-B68E-254E46348037}" destId="{6BB5E863-4638-4E1D-BFDE-399D028AC4ED}" srcOrd="17" destOrd="0" presId="urn:microsoft.com/office/officeart/2005/8/layout/target3"/>
    <dgm:cxn modelId="{D4D0831D-6975-4C90-BA48-A80A6E1BBF89}" type="presParOf" srcId="{333A1088-737F-45CB-B68E-254E46348037}" destId="{5A5FFA88-C948-4069-8E93-59FA12366E83}" srcOrd="18" destOrd="0" presId="urn:microsoft.com/office/officeart/2005/8/layout/target3"/>
    <dgm:cxn modelId="{52412213-A338-4C97-BCDC-9576EEECC82C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010567C-1A94-4A9A-82C6-9D6FF4791600}" type="doc">
      <dgm:prSet loTypeId="urn:microsoft.com/office/officeart/2005/8/layout/hProcess9" loCatId="process" qsTypeId="urn:microsoft.com/office/officeart/2005/8/quickstyle/3d1" qsCatId="3D" csTypeId="urn:microsoft.com/office/officeart/2005/8/colors/colorful3" csCatId="colorful" phldr="1"/>
      <dgm:spPr/>
    </dgm:pt>
    <dgm:pt modelId="{65068C3C-777B-419F-9F8F-C2EAF4C1C2B1}">
      <dgm:prSet phldrT="[Text]"/>
      <dgm:spPr/>
      <dgm:t>
        <a:bodyPr/>
        <a:lstStyle/>
        <a:p>
          <a:r>
            <a:rPr lang="cs-CZ" dirty="0" smtClean="0"/>
            <a:t>Jehličnaté stromy</a:t>
          </a:r>
          <a:endParaRPr lang="cs-CZ" dirty="0"/>
        </a:p>
      </dgm:t>
    </dgm:pt>
    <dgm:pt modelId="{C53A6F27-CC40-4537-9D80-52D1DF61ADEA}" type="parTrans" cxnId="{9A907070-8989-4C03-9628-71764FF74D75}">
      <dgm:prSet/>
      <dgm:spPr/>
      <dgm:t>
        <a:bodyPr/>
        <a:lstStyle/>
        <a:p>
          <a:endParaRPr lang="cs-CZ"/>
        </a:p>
      </dgm:t>
    </dgm:pt>
    <dgm:pt modelId="{9D2E205B-3B3F-47C5-8493-5310B8388338}" type="sibTrans" cxnId="{9A907070-8989-4C03-9628-71764FF74D75}">
      <dgm:prSet/>
      <dgm:spPr/>
      <dgm:t>
        <a:bodyPr/>
        <a:lstStyle/>
        <a:p>
          <a:endParaRPr lang="cs-CZ"/>
        </a:p>
      </dgm:t>
    </dgm:pt>
    <dgm:pt modelId="{EAB82736-F64E-410C-9A14-2922AC640722}">
      <dgm:prSet phldrT="[Text]"/>
      <dgm:spPr/>
      <dgm:t>
        <a:bodyPr/>
        <a:lstStyle/>
        <a:p>
          <a:r>
            <a:rPr lang="cs-CZ" dirty="0" err="1" smtClean="0"/>
            <a:t>Poznávačka</a:t>
          </a:r>
          <a:endParaRPr lang="cs-CZ" dirty="0"/>
        </a:p>
      </dgm:t>
    </dgm:pt>
    <dgm:pt modelId="{C651443D-E0FA-4CE5-B15F-04B5B27E570D}" type="parTrans" cxnId="{446E40CF-259C-4431-9920-1BC8F2724E25}">
      <dgm:prSet/>
      <dgm:spPr/>
      <dgm:t>
        <a:bodyPr/>
        <a:lstStyle/>
        <a:p>
          <a:endParaRPr lang="cs-CZ"/>
        </a:p>
      </dgm:t>
    </dgm:pt>
    <dgm:pt modelId="{C80974FA-F9A3-4166-9C86-54F7D4BF0286}" type="sibTrans" cxnId="{446E40CF-259C-4431-9920-1BC8F2724E25}">
      <dgm:prSet/>
      <dgm:spPr/>
      <dgm:t>
        <a:bodyPr/>
        <a:lstStyle/>
        <a:p>
          <a:endParaRPr lang="cs-CZ"/>
        </a:p>
      </dgm:t>
    </dgm:pt>
    <dgm:pt modelId="{84A66628-B96C-4997-82FE-2666E6EB2CEB}" type="pres">
      <dgm:prSet presAssocID="{E010567C-1A94-4A9A-82C6-9D6FF4791600}" presName="CompostProcess" presStyleCnt="0">
        <dgm:presLayoutVars>
          <dgm:dir/>
          <dgm:resizeHandles val="exact"/>
        </dgm:presLayoutVars>
      </dgm:prSet>
      <dgm:spPr/>
    </dgm:pt>
    <dgm:pt modelId="{A990616E-E598-4929-A6B8-C596B48338A8}" type="pres">
      <dgm:prSet presAssocID="{E010567C-1A94-4A9A-82C6-9D6FF4791600}" presName="arrow" presStyleLbl="bgShp" presStyleIdx="0" presStyleCnt="1"/>
      <dgm:spPr/>
    </dgm:pt>
    <dgm:pt modelId="{247FD691-C1D2-460C-89F4-C2001ADC2038}" type="pres">
      <dgm:prSet presAssocID="{E010567C-1A94-4A9A-82C6-9D6FF4791600}" presName="linearProcess" presStyleCnt="0"/>
      <dgm:spPr/>
    </dgm:pt>
    <dgm:pt modelId="{F2BEABF2-8B20-4CE4-AD9E-A305924D735F}" type="pres">
      <dgm:prSet presAssocID="{65068C3C-777B-419F-9F8F-C2EAF4C1C2B1}" presName="textNode" presStyleLbl="node1" presStyleIdx="0" presStyleCnt="2" custScaleX="139411" custScaleY="13980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7092281-BA2D-40D9-B67C-8C141784F903}" type="pres">
      <dgm:prSet presAssocID="{9D2E205B-3B3F-47C5-8493-5310B8388338}" presName="sibTrans" presStyleCnt="0"/>
      <dgm:spPr/>
    </dgm:pt>
    <dgm:pt modelId="{8A4E6EB0-34AB-474F-BDF3-5750BD952092}" type="pres">
      <dgm:prSet presAssocID="{EAB82736-F64E-410C-9A14-2922AC640722}" presName="textNode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771BAB1-CD48-4027-AB83-B14D5ED2B77A}" type="presOf" srcId="{E010567C-1A94-4A9A-82C6-9D6FF4791600}" destId="{84A66628-B96C-4997-82FE-2666E6EB2CEB}" srcOrd="0" destOrd="0" presId="urn:microsoft.com/office/officeart/2005/8/layout/hProcess9"/>
    <dgm:cxn modelId="{9A907070-8989-4C03-9628-71764FF74D75}" srcId="{E010567C-1A94-4A9A-82C6-9D6FF4791600}" destId="{65068C3C-777B-419F-9F8F-C2EAF4C1C2B1}" srcOrd="0" destOrd="0" parTransId="{C53A6F27-CC40-4537-9D80-52D1DF61ADEA}" sibTransId="{9D2E205B-3B3F-47C5-8493-5310B8388338}"/>
    <dgm:cxn modelId="{446E40CF-259C-4431-9920-1BC8F2724E25}" srcId="{E010567C-1A94-4A9A-82C6-9D6FF4791600}" destId="{EAB82736-F64E-410C-9A14-2922AC640722}" srcOrd="1" destOrd="0" parTransId="{C651443D-E0FA-4CE5-B15F-04B5B27E570D}" sibTransId="{C80974FA-F9A3-4166-9C86-54F7D4BF0286}"/>
    <dgm:cxn modelId="{A7A7BD52-5DD2-4DC1-B6A0-F8D26BB7206C}" type="presOf" srcId="{EAB82736-F64E-410C-9A14-2922AC640722}" destId="{8A4E6EB0-34AB-474F-BDF3-5750BD952092}" srcOrd="0" destOrd="0" presId="urn:microsoft.com/office/officeart/2005/8/layout/hProcess9"/>
    <dgm:cxn modelId="{719F8437-A341-4042-88E8-9EFD95F34350}" type="presOf" srcId="{65068C3C-777B-419F-9F8F-C2EAF4C1C2B1}" destId="{F2BEABF2-8B20-4CE4-AD9E-A305924D735F}" srcOrd="0" destOrd="0" presId="urn:microsoft.com/office/officeart/2005/8/layout/hProcess9"/>
    <dgm:cxn modelId="{B30084D0-582F-450B-99AD-DFE39A9072D8}" type="presParOf" srcId="{84A66628-B96C-4997-82FE-2666E6EB2CEB}" destId="{A990616E-E598-4929-A6B8-C596B48338A8}" srcOrd="0" destOrd="0" presId="urn:microsoft.com/office/officeart/2005/8/layout/hProcess9"/>
    <dgm:cxn modelId="{1B52E091-0A08-4477-978C-6A014E0F961B}" type="presParOf" srcId="{84A66628-B96C-4997-82FE-2666E6EB2CEB}" destId="{247FD691-C1D2-460C-89F4-C2001ADC2038}" srcOrd="1" destOrd="0" presId="urn:microsoft.com/office/officeart/2005/8/layout/hProcess9"/>
    <dgm:cxn modelId="{16B485CB-1E6B-415D-A3DF-492D6AF3C6CC}" type="presParOf" srcId="{247FD691-C1D2-460C-89F4-C2001ADC2038}" destId="{F2BEABF2-8B20-4CE4-AD9E-A305924D735F}" srcOrd="0" destOrd="0" presId="urn:microsoft.com/office/officeart/2005/8/layout/hProcess9"/>
    <dgm:cxn modelId="{64217B6C-07B9-43F6-891F-9D629682E91F}" type="presParOf" srcId="{247FD691-C1D2-460C-89F4-C2001ADC2038}" destId="{B7092281-BA2D-40D9-B67C-8C141784F903}" srcOrd="1" destOrd="0" presId="urn:microsoft.com/office/officeart/2005/8/layout/hProcess9"/>
    <dgm:cxn modelId="{D6803D47-8DB6-4CC9-B880-2EB3C440094A}" type="presParOf" srcId="{247FD691-C1D2-460C-89F4-C2001ADC2038}" destId="{8A4E6EB0-34AB-474F-BDF3-5750BD952092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3096344" cy="309634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530251" y="0"/>
          <a:ext cx="7344308" cy="309634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a mateřská škola Meclov, příspěvková organizace</a:t>
          </a:r>
          <a:endParaRPr lang="cs-CZ" sz="2000" kern="1200" dirty="0"/>
        </a:p>
      </dsp:txBody>
      <dsp:txXfrm>
        <a:off x="1530251" y="0"/>
        <a:ext cx="7344308" cy="495415"/>
      </dsp:txXfrm>
    </dsp:sp>
    <dsp:sp modelId="{A52A0455-90FF-4808-ABD0-F02540D31D5A}">
      <dsp:nvSpPr>
        <dsp:cNvPr id="0" name=""/>
        <dsp:cNvSpPr/>
      </dsp:nvSpPr>
      <dsp:spPr>
        <a:xfrm>
          <a:off x="325116" y="495415"/>
          <a:ext cx="2446111" cy="2446111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548172" y="495415"/>
          <a:ext cx="7344308" cy="244611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Blanka </a:t>
          </a:r>
          <a:r>
            <a:rPr lang="cs-CZ" sz="2000" kern="1200" dirty="0" err="1" smtClean="0"/>
            <a:t>Petlánová</a:t>
          </a:r>
          <a:endParaRPr lang="cs-CZ" sz="2000" kern="1200" dirty="0"/>
        </a:p>
      </dsp:txBody>
      <dsp:txXfrm>
        <a:off x="1548172" y="495415"/>
        <a:ext cx="7344308" cy="495415"/>
      </dsp:txXfrm>
    </dsp:sp>
    <dsp:sp modelId="{313FC574-E1CD-4FB4-B054-0B805CE0447D}">
      <dsp:nvSpPr>
        <dsp:cNvPr id="0" name=""/>
        <dsp:cNvSpPr/>
      </dsp:nvSpPr>
      <dsp:spPr>
        <a:xfrm>
          <a:off x="650232" y="990830"/>
          <a:ext cx="1795879" cy="1795879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548172" y="990830"/>
          <a:ext cx="7344308" cy="179587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</a:t>
          </a:r>
          <a:r>
            <a:rPr lang="cs-CZ" sz="2000" kern="1200" baseline="0" smtClean="0"/>
            <a:t>VY_32_INOVACE_Pr2_18_Jehličnaté stromy</a:t>
          </a:r>
          <a:endParaRPr lang="cs-CZ" sz="2000" kern="1200" dirty="0"/>
        </a:p>
      </dsp:txBody>
      <dsp:txXfrm>
        <a:off x="1548172" y="990830"/>
        <a:ext cx="7344308" cy="495415"/>
      </dsp:txXfrm>
    </dsp:sp>
    <dsp:sp modelId="{FFC9F71D-1B4F-4AD9-A4A6-86ADEFC8AF5C}">
      <dsp:nvSpPr>
        <dsp:cNvPr id="0" name=""/>
        <dsp:cNvSpPr/>
      </dsp:nvSpPr>
      <dsp:spPr>
        <a:xfrm>
          <a:off x="975348" y="1486245"/>
          <a:ext cx="1145647" cy="114564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491988" y="1487745"/>
          <a:ext cx="7344308" cy="11456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Jehličnaté stromy</a:t>
          </a:r>
          <a:endParaRPr lang="cs-CZ" sz="2000" kern="1200" dirty="0"/>
        </a:p>
      </dsp:txBody>
      <dsp:txXfrm>
        <a:off x="1491988" y="1487745"/>
        <a:ext cx="7344308" cy="495415"/>
      </dsp:txXfrm>
    </dsp:sp>
    <dsp:sp modelId="{EE85B701-7295-41C0-BA7A-34D3756A2AE6}">
      <dsp:nvSpPr>
        <dsp:cNvPr id="0" name=""/>
        <dsp:cNvSpPr/>
      </dsp:nvSpPr>
      <dsp:spPr>
        <a:xfrm>
          <a:off x="1300464" y="1981660"/>
          <a:ext cx="495415" cy="495415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475683" y="2016225"/>
          <a:ext cx="7344308" cy="49541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PROJEKTU:CZ.1.07/1.4.00/21.1839 </a:t>
          </a:r>
          <a:endParaRPr lang="cs-CZ" sz="2000" kern="1200" dirty="0"/>
        </a:p>
      </dsp:txBody>
      <dsp:txXfrm>
        <a:off x="1475683" y="2016225"/>
        <a:ext cx="7344308" cy="495415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990616E-E598-4929-A6B8-C596B48338A8}">
      <dsp:nvSpPr>
        <dsp:cNvPr id="0" name=""/>
        <dsp:cNvSpPr/>
      </dsp:nvSpPr>
      <dsp:spPr>
        <a:xfrm>
          <a:off x="457199" y="0"/>
          <a:ext cx="5181600" cy="4064000"/>
        </a:xfrm>
        <a:prstGeom prst="rightArrow">
          <a:avLst/>
        </a:prstGeom>
        <a:gradFill rotWithShape="0">
          <a:gsLst>
            <a:gs pos="0">
              <a:schemeClr val="accent3">
                <a:tint val="4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tint val="4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tint val="4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/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F2BEABF2-8B20-4CE4-AD9E-A305924D735F}">
      <dsp:nvSpPr>
        <dsp:cNvPr id="0" name=""/>
        <dsp:cNvSpPr/>
      </dsp:nvSpPr>
      <dsp:spPr>
        <a:xfrm>
          <a:off x="28334" y="895648"/>
          <a:ext cx="3444214" cy="2272702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400" kern="1200" dirty="0" smtClean="0"/>
            <a:t>Jehličnaté stromy</a:t>
          </a:r>
          <a:endParaRPr lang="cs-CZ" sz="3400" kern="1200" dirty="0"/>
        </a:p>
      </dsp:txBody>
      <dsp:txXfrm>
        <a:off x="28334" y="895648"/>
        <a:ext cx="3444214" cy="2272702"/>
      </dsp:txXfrm>
    </dsp:sp>
    <dsp:sp modelId="{8A4E6EB0-34AB-474F-BDF3-5750BD952092}">
      <dsp:nvSpPr>
        <dsp:cNvPr id="0" name=""/>
        <dsp:cNvSpPr/>
      </dsp:nvSpPr>
      <dsp:spPr>
        <a:xfrm>
          <a:off x="3597118" y="1219199"/>
          <a:ext cx="2470546" cy="1625600"/>
        </a:xfrm>
        <a:prstGeom prst="roundRect">
          <a:avLst/>
        </a:prstGeom>
        <a:gradFill rotWithShape="0">
          <a:gsLst>
            <a:gs pos="0">
              <a:schemeClr val="accent3">
                <a:hueOff val="11250264"/>
                <a:satOff val="-16880"/>
                <a:lumOff val="-2745"/>
                <a:alphaOff val="0"/>
                <a:shade val="51000"/>
                <a:satMod val="130000"/>
              </a:schemeClr>
            </a:gs>
            <a:gs pos="80000">
              <a:schemeClr val="accent3">
                <a:hueOff val="11250264"/>
                <a:satOff val="-16880"/>
                <a:lumOff val="-2745"/>
                <a:alphaOff val="0"/>
                <a:shade val="93000"/>
                <a:satMod val="130000"/>
              </a:schemeClr>
            </a:gs>
            <a:gs pos="100000">
              <a:schemeClr val="accent3">
                <a:hueOff val="11250264"/>
                <a:satOff val="-16880"/>
                <a:lumOff val="-2745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400" kern="1200" dirty="0" err="1" smtClean="0"/>
            <a:t>Poznávačka</a:t>
          </a:r>
          <a:endParaRPr lang="cs-CZ" sz="3400" kern="1200" dirty="0"/>
        </a:p>
      </dsp:txBody>
      <dsp:txXfrm>
        <a:off x="3597118" y="1219199"/>
        <a:ext cx="2470546" cy="16256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B197DC-20B0-46B2-97E9-16AE43A7FB28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9B8CE6-6F5B-4E33-A7F2-CB486F89EC2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5327988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7.wm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="" xmlns:p14="http://schemas.microsoft.com/office/powerpoint/2010/main" val="3510883695"/>
              </p:ext>
            </p:extLst>
          </p:nvPr>
        </p:nvGraphicFramePr>
        <p:xfrm>
          <a:off x="26645" y="692696"/>
          <a:ext cx="8892480" cy="30963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Anotace</a:t>
            </a:r>
            <a:endParaRPr lang="cs-CZ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Pro 2. ročník ZŠ</a:t>
            </a:r>
          </a:p>
          <a:p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Prezentace na interaktivní tabuli</a:t>
            </a:r>
          </a:p>
          <a:p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Pomůcky : žádné</a:t>
            </a:r>
          </a:p>
          <a:p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Inovace – aktivita a motivace</a:t>
            </a:r>
          </a:p>
          <a:p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Metodické pokyny – seznámení s jehličnatými stromy, </a:t>
            </a:r>
            <a:r>
              <a:rPr lang="cs-CZ" dirty="0" err="1" smtClean="0">
                <a:solidFill>
                  <a:schemeClr val="accent4">
                    <a:lumMod val="50000"/>
                  </a:schemeClr>
                </a:solidFill>
              </a:rPr>
              <a:t>poznávačka</a:t>
            </a:r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 jehličnatých stromů</a:t>
            </a:r>
            <a:endParaRPr lang="cs-CZ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92277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/>
          <a:lstStyle/>
          <a:p>
            <a:r>
              <a:rPr lang="cs-CZ" dirty="0" smtClean="0"/>
              <a:t>Obsah hodiny</a:t>
            </a:r>
            <a:endParaRPr lang="cs-CZ" dirty="0"/>
          </a:p>
        </p:txBody>
      </p:sp>
      <p:graphicFrame>
        <p:nvGraphicFramePr>
          <p:cNvPr id="3" name="Diagram 2"/>
          <p:cNvGraphicFramePr/>
          <p:nvPr>
            <p:extLst>
              <p:ext uri="{D42A27DB-BD31-4B8C-83A1-F6EECF244321}">
                <p14:modId xmlns="" xmlns:p14="http://schemas.microsoft.com/office/powerpoint/2010/main" val="1787852769"/>
              </p:ext>
            </p:extLst>
          </p:nvPr>
        </p:nvGraphicFramePr>
        <p:xfrm>
          <a:off x="1475656" y="1556792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="" xmlns:p14="http://schemas.microsoft.com/office/powerpoint/2010/main" val="31297433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AsOne/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Blanka\AppData\Local\Microsoft\Windows\Temporary Internet Files\Content.IE5\9Y97RLNH\MP900434157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62" y="3643314"/>
            <a:ext cx="2074543" cy="2571744"/>
          </a:xfrm>
          <a:prstGeom prst="rect">
            <a:avLst/>
          </a:prstGeom>
          <a:noFill/>
        </p:spPr>
      </p:pic>
      <p:pic>
        <p:nvPicPr>
          <p:cNvPr id="1027" name="Picture 3" descr="C:\Users\Blanka\AppData\Local\Microsoft\Windows\Temporary Internet Files\Content.IE5\9Y97RLNH\MP900399005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28992" y="4143380"/>
            <a:ext cx="2914648" cy="1971676"/>
          </a:xfrm>
          <a:prstGeom prst="rect">
            <a:avLst/>
          </a:prstGeom>
          <a:noFill/>
        </p:spPr>
      </p:pic>
      <p:pic>
        <p:nvPicPr>
          <p:cNvPr id="1028" name="Picture 4" descr="C:\Users\Blanka\AppData\Local\Microsoft\Windows\Temporary Internet Files\Content.IE5\9Y97RLNH\MP900425216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86578" y="3929066"/>
            <a:ext cx="1857356" cy="1921661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571472" y="714356"/>
            <a:ext cx="745774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dirty="0" smtClean="0"/>
              <a:t> </a:t>
            </a:r>
            <a:r>
              <a:rPr lang="cs-CZ" sz="2400" dirty="0" smtClean="0"/>
              <a:t>dřevo </a:t>
            </a:r>
            <a:r>
              <a:rPr lang="cs-CZ" sz="2400" b="1" dirty="0" smtClean="0"/>
              <a:t>BOROVICE</a:t>
            </a:r>
            <a:r>
              <a:rPr lang="cs-CZ" sz="2400" dirty="0" smtClean="0"/>
              <a:t> velmi dobře hoří </a:t>
            </a:r>
          </a:p>
          <a:p>
            <a:pPr>
              <a:buFont typeface="Arial" pitchFamily="34" charset="0"/>
              <a:buChar char="•"/>
            </a:pPr>
            <a:r>
              <a:rPr lang="cs-CZ" sz="2400" dirty="0" smtClean="0"/>
              <a:t> vysoko v horách roste nízká borovice, které se říká kleč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Blanka\AppData\Local\Microsoft\Windows\Temporary Internet Files\Content.IE5\9Y97RLNH\MC900193366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15140" y="4643446"/>
            <a:ext cx="1742630" cy="1571636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428596" y="642918"/>
            <a:ext cx="790306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dirty="0" smtClean="0"/>
              <a:t> </a:t>
            </a:r>
            <a:r>
              <a:rPr lang="cs-CZ" sz="2400" b="1" dirty="0" smtClean="0"/>
              <a:t>SMRK</a:t>
            </a:r>
            <a:r>
              <a:rPr lang="cs-CZ" sz="2400" dirty="0" smtClean="0"/>
              <a:t> má mělké kořeny, a proto ho vichřice snadno vyvrátí</a:t>
            </a:r>
          </a:p>
          <a:p>
            <a:pPr>
              <a:buFont typeface="Arial" pitchFamily="34" charset="0"/>
              <a:buChar char="•"/>
            </a:pPr>
            <a:r>
              <a:rPr lang="cs-CZ" sz="2400" dirty="0" smtClean="0"/>
              <a:t> dřevo používáme k výrobě papíru</a:t>
            </a:r>
            <a:endParaRPr lang="cs-CZ" sz="2400" dirty="0"/>
          </a:p>
        </p:txBody>
      </p:sp>
      <p:pic>
        <p:nvPicPr>
          <p:cNvPr id="2052" name="Picture 4" descr="C:\Users\Blanka\AppData\Local\Microsoft\Windows\Temporary Internet Files\Content.IE5\0B0L0CFH\MP900399624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7224" y="3143248"/>
            <a:ext cx="3914488" cy="313159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Blanka\AppData\Local\Microsoft\Windows\Temporary Internet Files\Content.IE5\0YCHHQZI\MC900350636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57620" y="4143380"/>
            <a:ext cx="1510420" cy="1794095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35224" y="1071546"/>
            <a:ext cx="91087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800" dirty="0" smtClean="0"/>
              <a:t> </a:t>
            </a:r>
            <a:r>
              <a:rPr lang="cs-CZ" sz="2800" b="1" dirty="0" smtClean="0"/>
              <a:t>MODŘÍN</a:t>
            </a:r>
            <a:r>
              <a:rPr lang="cs-CZ" sz="2800" dirty="0" smtClean="0"/>
              <a:t> je jediný jehličnatý strom, který na zimu opadává</a:t>
            </a: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2" name="Picture 6" descr="C:\Users\Blanka\AppData\Local\Microsoft\Windows\Temporary Internet Files\Content.IE5\9Y97RLNH\MP900185129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2928934"/>
            <a:ext cx="2456688" cy="3657600"/>
          </a:xfrm>
          <a:prstGeom prst="rect">
            <a:avLst/>
          </a:prstGeom>
          <a:noFill/>
        </p:spPr>
      </p:pic>
      <p:pic>
        <p:nvPicPr>
          <p:cNvPr id="4103" name="Picture 7" descr="C:\Users\Blanka\AppData\Local\Microsoft\Windows\Temporary Internet Files\Content.IE5\0YCHHQZI\MP900185132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5008" y="2857496"/>
            <a:ext cx="2499360" cy="3657600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500034" y="571480"/>
            <a:ext cx="738657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800" dirty="0" smtClean="0"/>
              <a:t> </a:t>
            </a:r>
            <a:r>
              <a:rPr lang="cs-CZ" sz="2800" b="1" dirty="0" smtClean="0"/>
              <a:t>JEDLE</a:t>
            </a:r>
            <a:r>
              <a:rPr lang="cs-CZ" sz="2800" dirty="0" smtClean="0"/>
              <a:t> bývá velmi citlivá na znečištěné ovzduší</a:t>
            </a: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285984" y="214290"/>
            <a:ext cx="372781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Poznávačka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122" name="Picture 2" descr="C:\Users\Blanka\AppData\Local\Microsoft\Windows\Temporary Internet Files\Content.IE5\SYN3HWZP\MP900425153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1357298"/>
            <a:ext cx="2484687" cy="3143248"/>
          </a:xfrm>
          <a:prstGeom prst="rect">
            <a:avLst/>
          </a:prstGeom>
          <a:noFill/>
        </p:spPr>
      </p:pic>
      <p:pic>
        <p:nvPicPr>
          <p:cNvPr id="4" name="Picture 4" descr="C:\Users\Blanka\AppData\Local\Microsoft\Windows\Temporary Internet Files\Content.IE5\0B0L0CFH\MP900399624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6248" y="1571612"/>
            <a:ext cx="3914488" cy="3131591"/>
          </a:xfrm>
          <a:prstGeom prst="rect">
            <a:avLst/>
          </a:prstGeom>
          <a:noFill/>
        </p:spPr>
      </p:pic>
      <p:pic>
        <p:nvPicPr>
          <p:cNvPr id="5123" name="Picture 3" descr="C:\Users\Blanka\AppData\Local\Microsoft\Windows\Temporary Internet Files\Content.IE5\0B0L0CFH\MC900350636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14414" y="4643446"/>
            <a:ext cx="1510420" cy="1794095"/>
          </a:xfrm>
          <a:prstGeom prst="rect">
            <a:avLst/>
          </a:prstGeom>
          <a:noFill/>
        </p:spPr>
      </p:pic>
      <p:pic>
        <p:nvPicPr>
          <p:cNvPr id="5126" name="Picture 6" descr="C:\Users\Blanka\AppData\Local\Microsoft\Windows\Temporary Internet Files\Content.IE5\0YCHHQZI\MP900185129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86380" y="5000636"/>
            <a:ext cx="1514096" cy="147161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hlinkClick r:id="rId2"/>
              </a:rPr>
              <a:t>www.office.</a:t>
            </a:r>
            <a:r>
              <a:rPr lang="cs-CZ" dirty="0" err="1" smtClean="0">
                <a:hlinkClick r:id="rId2"/>
              </a:rPr>
              <a:t>microsoft.com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648345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173</TotalTime>
  <Words>119</Words>
  <Application>Microsoft Office PowerPoint</Application>
  <PresentationFormat>Předvádění na obrazovce (4:3)</PresentationFormat>
  <Paragraphs>24</Paragraphs>
  <Slides>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Snímek 1</vt:lpstr>
      <vt:lpstr>Anotace</vt:lpstr>
      <vt:lpstr>Obsah hodiny</vt:lpstr>
      <vt:lpstr>Snímek 4</vt:lpstr>
      <vt:lpstr>Snímek 5</vt:lpstr>
      <vt:lpstr>Snímek 6</vt:lpstr>
      <vt:lpstr>Snímek 7</vt:lpstr>
      <vt:lpstr>Snímek 8</vt:lpstr>
      <vt:lpstr>Citace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Reditelka</cp:lastModifiedBy>
  <cp:revision>30</cp:revision>
  <dcterms:created xsi:type="dcterms:W3CDTF">2011-06-20T10:40:08Z</dcterms:created>
  <dcterms:modified xsi:type="dcterms:W3CDTF">2014-10-20T12:50:01Z</dcterms:modified>
</cp:coreProperties>
</file>