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8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Okrasné květiny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smtClean="0"/>
            <a:t>VY_32_INOVACE_Pr2_19_Okrasné květiny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2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Myšlenková mapa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Okrasné květiny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Zahradnické potřeby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smtClean="0"/>
            <a:t>VY_32_INOVACE_Pr2_19_Okrasné květiny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Okrasné květiny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67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Myšlenková mapa</a:t>
          </a:r>
          <a:endParaRPr lang="cs-CZ" sz="2200" kern="1200" dirty="0"/>
        </a:p>
      </dsp:txBody>
      <dsp:txXfrm>
        <a:off x="672" y="1219199"/>
        <a:ext cx="1744265" cy="1625600"/>
      </dsp:txXfrm>
    </dsp:sp>
    <dsp:sp modelId="{F2BEABF2-8B20-4CE4-AD9E-A305924D735F}">
      <dsp:nvSpPr>
        <dsp:cNvPr id="0" name=""/>
        <dsp:cNvSpPr/>
      </dsp:nvSpPr>
      <dsp:spPr>
        <a:xfrm>
          <a:off x="1832150" y="895648"/>
          <a:ext cx="2431698" cy="2272702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Okrasné květiny</a:t>
          </a:r>
          <a:endParaRPr lang="cs-CZ" sz="2200" kern="1200" dirty="0"/>
        </a:p>
      </dsp:txBody>
      <dsp:txXfrm>
        <a:off x="1832150" y="895648"/>
        <a:ext cx="2431698" cy="2272702"/>
      </dsp:txXfrm>
    </dsp:sp>
    <dsp:sp modelId="{8A4E6EB0-34AB-474F-BDF3-5750BD952092}">
      <dsp:nvSpPr>
        <dsp:cNvPr id="0" name=""/>
        <dsp:cNvSpPr/>
      </dsp:nvSpPr>
      <dsp:spPr>
        <a:xfrm>
          <a:off x="435106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Zahradnické potřeby</a:t>
          </a:r>
          <a:endParaRPr lang="cs-CZ" sz="2200" kern="1200" dirty="0"/>
        </a:p>
      </dsp:txBody>
      <dsp:txXfrm>
        <a:off x="4351062" y="1219199"/>
        <a:ext cx="1744265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jpeg"/><Relationship Id="rId4" Type="http://schemas.openxmlformats.org/officeDocument/2006/relationships/image" Target="../media/image10.jpeg"/><Relationship Id="rId9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425075957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 : žádné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– myšlenková mapa, seznámení s okrasnými květinami, poznávání zahradnických potřeb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6654" y="2967335"/>
            <a:ext cx="76562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Okrasné květiny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1000108"/>
            <a:ext cx="81903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v létě na zahrádkách pěstujeme růže, pivoňky, kopretiny a afrikány</a:t>
            </a:r>
          </a:p>
          <a:p>
            <a:endParaRPr lang="cs-CZ" dirty="0" smtClean="0"/>
          </a:p>
        </p:txBody>
      </p:sp>
      <p:pic>
        <p:nvPicPr>
          <p:cNvPr id="1027" name="Picture 3" descr="C:\Users\Blanka\AppData\Local\Microsoft\Windows\Temporary Internet Files\Content.IE5\9Y97RLNH\MP9004035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2000240"/>
            <a:ext cx="3958082" cy="3286124"/>
          </a:xfrm>
          <a:prstGeom prst="rect">
            <a:avLst/>
          </a:prstGeom>
          <a:noFill/>
        </p:spPr>
      </p:pic>
      <p:pic>
        <p:nvPicPr>
          <p:cNvPr id="1028" name="Picture 4" descr="C:\Users\Blanka\AppData\Local\Microsoft\Windows\Temporary Internet Files\Content.IE5\0YCHHQZI\MC90035868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2428868"/>
            <a:ext cx="1831543" cy="1666951"/>
          </a:xfrm>
          <a:prstGeom prst="rect">
            <a:avLst/>
          </a:prstGeom>
          <a:noFill/>
        </p:spPr>
      </p:pic>
      <p:pic>
        <p:nvPicPr>
          <p:cNvPr id="1029" name="Picture 5" descr="C:\Users\Blanka\AppData\Local\Microsoft\Windows\Temporary Internet Files\Content.IE5\0B0L0CFH\MP90039980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4572008"/>
            <a:ext cx="1950720" cy="14891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714356"/>
            <a:ext cx="51954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na balkonu nejčastěji pěstujeme muškáty</a:t>
            </a:r>
            <a:endParaRPr lang="cs-CZ" dirty="0"/>
          </a:p>
        </p:txBody>
      </p:sp>
      <p:pic>
        <p:nvPicPr>
          <p:cNvPr id="2050" name="Picture 2" descr="C:\Users\Blanka\AppData\Local\Microsoft\Windows\Temporary Internet Files\Content.IE5\9Y97RLNH\MP90043873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1785926"/>
            <a:ext cx="3366142" cy="4286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785794"/>
            <a:ext cx="6165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v bytě nám dělá radost třeba kaktus, fíkus, palma</a:t>
            </a:r>
            <a:endParaRPr lang="cs-CZ" dirty="0"/>
          </a:p>
        </p:txBody>
      </p:sp>
      <p:pic>
        <p:nvPicPr>
          <p:cNvPr id="3074" name="Picture 2" descr="C:\Users\Blanka\AppData\Local\Microsoft\Windows\Temporary Internet Files\Content.IE5\0YCHHQZI\MP90040127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71612"/>
            <a:ext cx="2428892" cy="2000264"/>
          </a:xfrm>
          <a:prstGeom prst="rect">
            <a:avLst/>
          </a:prstGeom>
          <a:noFill/>
        </p:spPr>
      </p:pic>
      <p:pic>
        <p:nvPicPr>
          <p:cNvPr id="3075" name="Picture 3" descr="C:\Users\Blanka\AppData\Local\Microsoft\Windows\Temporary Internet Files\Content.IE5\0B0L0CFH\MP90040672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2714620"/>
            <a:ext cx="2081784" cy="3121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034" y="571480"/>
            <a:ext cx="82285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Zahradnické potřeby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pic>
        <p:nvPicPr>
          <p:cNvPr id="4099" name="Picture 3" descr="C:\Users\Blanka\AppData\Local\Microsoft\Windows\Temporary Internet Files\Content.IE5\9Y97RLNH\MC9003111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2143116"/>
            <a:ext cx="1908353" cy="1664208"/>
          </a:xfrm>
          <a:prstGeom prst="rect">
            <a:avLst/>
          </a:prstGeom>
          <a:noFill/>
        </p:spPr>
      </p:pic>
      <p:pic>
        <p:nvPicPr>
          <p:cNvPr id="4100" name="Picture 4" descr="C:\Users\Blanka\AppData\Local\Microsoft\Windows\Temporary Internet Files\Content.IE5\9Y97RLNH\MP90030287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1857364"/>
            <a:ext cx="1608956" cy="2114552"/>
          </a:xfrm>
          <a:prstGeom prst="rect">
            <a:avLst/>
          </a:prstGeom>
          <a:noFill/>
        </p:spPr>
      </p:pic>
      <p:pic>
        <p:nvPicPr>
          <p:cNvPr id="4101" name="Picture 5" descr="C:\Users\Blanka\AppData\Local\Microsoft\Windows\Temporary Internet Files\Content.IE5\0B0L0CFH\MP90038668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1785926"/>
            <a:ext cx="1828800" cy="1661734"/>
          </a:xfrm>
          <a:prstGeom prst="rect">
            <a:avLst/>
          </a:prstGeom>
          <a:noFill/>
        </p:spPr>
      </p:pic>
      <p:pic>
        <p:nvPicPr>
          <p:cNvPr id="4102" name="Picture 6" descr="C:\Users\Blanka\AppData\Local\Microsoft\Windows\Temporary Internet Files\Content.IE5\0B0L0CFH\MP90017546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71538" y="4214818"/>
            <a:ext cx="1828800" cy="1576390"/>
          </a:xfrm>
          <a:prstGeom prst="rect">
            <a:avLst/>
          </a:prstGeom>
          <a:noFill/>
        </p:spPr>
      </p:pic>
      <p:pic>
        <p:nvPicPr>
          <p:cNvPr id="4103" name="Picture 7" descr="C:\Users\Blanka\AppData\Local\Microsoft\Windows\Temporary Internet Files\Content.IE5\9Y97RLNH\MC90021496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14744" y="4000504"/>
            <a:ext cx="1258432" cy="2089842"/>
          </a:xfrm>
          <a:prstGeom prst="rect">
            <a:avLst/>
          </a:prstGeom>
          <a:noFill/>
        </p:spPr>
      </p:pic>
      <p:pic>
        <p:nvPicPr>
          <p:cNvPr id="4104" name="Picture 8" descr="C:\Users\Blanka\AppData\Local\Microsoft\Windows\Temporary Internet Files\Content.IE5\SYN3HWZP\MP90038677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15008" y="3643314"/>
            <a:ext cx="1614486" cy="1161668"/>
          </a:xfrm>
          <a:prstGeom prst="rect">
            <a:avLst/>
          </a:prstGeom>
          <a:noFill/>
        </p:spPr>
      </p:pic>
      <p:pic>
        <p:nvPicPr>
          <p:cNvPr id="4105" name="Picture 9" descr="C:\Users\Blanka\AppData\Local\Microsoft\Windows\Temporary Internet Files\Content.IE5\9Y97RLNH\MC90029604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29256" y="5143512"/>
            <a:ext cx="1040913" cy="802457"/>
          </a:xfrm>
          <a:prstGeom prst="rect">
            <a:avLst/>
          </a:prstGeom>
          <a:noFill/>
        </p:spPr>
      </p:pic>
      <p:pic>
        <p:nvPicPr>
          <p:cNvPr id="4106" name="Picture 10" descr="C:\Users\Blanka\AppData\Local\Microsoft\Windows\Temporary Internet Files\Content.IE5\SYN3HWZP\MC90021496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58082" y="4000504"/>
            <a:ext cx="983810" cy="20113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174</TotalTime>
  <Words>104</Words>
  <Application>Microsoft Office PowerPoint</Application>
  <PresentationFormat>Předvádění na obrazovce (4:3)</PresentationFormat>
  <Paragraphs>23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Snímek 8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30</cp:revision>
  <dcterms:created xsi:type="dcterms:W3CDTF">2011-06-20T10:40:08Z</dcterms:created>
  <dcterms:modified xsi:type="dcterms:W3CDTF">2014-10-20T12:50:14Z</dcterms:modified>
</cp:coreProperties>
</file>