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7" r:id="rId2"/>
    <p:sldId id="278" r:id="rId3"/>
    <p:sldId id="280" r:id="rId4"/>
    <p:sldId id="269" r:id="rId5"/>
    <p:sldId id="281" r:id="rId6"/>
    <p:sldId id="260" r:id="rId7"/>
    <p:sldId id="261" r:id="rId8"/>
    <p:sldId id="262" r:id="rId9"/>
    <p:sldId id="263" r:id="rId10"/>
    <p:sldId id="264" r:id="rId11"/>
    <p:sldId id="266" r:id="rId12"/>
    <p:sldId id="268" r:id="rId13"/>
    <p:sldId id="273" r:id="rId14"/>
    <p:sldId id="259" r:id="rId15"/>
    <p:sldId id="275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Oddíl bez názvu" id="{611E38FA-A133-43DB-BE16-67A42F66D2F4}">
          <p14:sldIdLst>
            <p14:sldId id="277"/>
            <p14:sldId id="278"/>
            <p14:sldId id="280"/>
            <p14:sldId id="269"/>
            <p14:sldId id="281"/>
            <p14:sldId id="260"/>
            <p14:sldId id="261"/>
            <p14:sldId id="262"/>
            <p14:sldId id="263"/>
            <p14:sldId id="264"/>
            <p14:sldId id="266"/>
            <p14:sldId id="268"/>
            <p14:sldId id="273"/>
            <p14:sldId id="259"/>
            <p14:sldId id="275"/>
            <p14:sldId id="27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17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VY_32_INOVACE_ČJ2_01_Abeceda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Abeceda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8C1BFD-2E91-48A9-B58C-3B1BDD9EA168}" type="presOf" srcId="{D1D4F407-5343-4D3F-B5B9-D407B03CAEB4}" destId="{D005CE8C-CC26-4C3E-AC11-E15060ECD759}" srcOrd="0" destOrd="0" presId="urn:microsoft.com/office/officeart/2005/8/layout/target3"/>
    <dgm:cxn modelId="{AD9939BC-219A-4589-899F-0CE92CE2A235}" type="presOf" srcId="{757F3AB3-0718-4624-B441-E567A8F0AB56}" destId="{333A1088-737F-45CB-B68E-254E46348037}" srcOrd="0" destOrd="0" presId="urn:microsoft.com/office/officeart/2005/8/layout/target3"/>
    <dgm:cxn modelId="{5A37F863-BF7B-47F7-AA9B-9A6C94AE9285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9748F5B-A643-40CB-832F-1DAD1444BB6E}" type="presOf" srcId="{B651F6E3-6281-48DB-9319-2AEAFDAE7572}" destId="{6BB5E863-4638-4E1D-BFDE-399D028AC4ED}" srcOrd="1" destOrd="0" presId="urn:microsoft.com/office/officeart/2005/8/layout/target3"/>
    <dgm:cxn modelId="{460CF529-0B62-48E5-A878-5A4D0B4F3896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124844F-5BD1-46B2-B41C-63D56DFD3432}" type="presOf" srcId="{4C35D32F-0EAB-4CD7-82EE-45574DC2A586}" destId="{890E4F0B-2866-4A3F-A3C7-2A14B1797930}" srcOrd="1" destOrd="0" presId="urn:microsoft.com/office/officeart/2005/8/layout/target3"/>
    <dgm:cxn modelId="{73C1F08B-A0CA-428C-B75E-8C07E566C39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5DAD3E-1B8F-4CD4-A95E-D2381A7E79EE}" type="presOf" srcId="{D1D4F407-5343-4D3F-B5B9-D407B03CAEB4}" destId="{AED2198E-93D5-4001-81B4-73124B309672}" srcOrd="1" destOrd="0" presId="urn:microsoft.com/office/officeart/2005/8/layout/target3"/>
    <dgm:cxn modelId="{B321024D-42DB-4E1F-B360-58D93F4BCF05}" type="presOf" srcId="{4C35D32F-0EAB-4CD7-82EE-45574DC2A586}" destId="{8BEBB6EC-1DAA-4CAC-8A25-BC0FCBD5DBD5}" srcOrd="0" destOrd="0" presId="urn:microsoft.com/office/officeart/2005/8/layout/target3"/>
    <dgm:cxn modelId="{58AFD878-7FAA-44C7-8D62-452D360B3BDC}" type="presOf" srcId="{B651F6E3-6281-48DB-9319-2AEAFDAE7572}" destId="{619D679B-A015-4ECF-8348-D1034C574F40}" srcOrd="0" destOrd="0" presId="urn:microsoft.com/office/officeart/2005/8/layout/target3"/>
    <dgm:cxn modelId="{CF34940B-7A00-45E0-87FA-AF2FB8A52EAB}" type="presOf" srcId="{D1B46980-6531-4606-95E6-44980827E919}" destId="{2BE915AB-18AA-4053-B92C-3BFC9ED204BB}" srcOrd="1" destOrd="0" presId="urn:microsoft.com/office/officeart/2005/8/layout/target3"/>
    <dgm:cxn modelId="{F8DA854D-5970-4CC3-825F-B01C399E7831}" type="presParOf" srcId="{333A1088-737F-45CB-B68E-254E46348037}" destId="{F5ABB229-8D3B-4694-996A-96F23CF14429}" srcOrd="0" destOrd="0" presId="urn:microsoft.com/office/officeart/2005/8/layout/target3"/>
    <dgm:cxn modelId="{736537BC-B70A-4C06-84D0-47DED48219CB}" type="presParOf" srcId="{333A1088-737F-45CB-B68E-254E46348037}" destId="{F41139FD-01EE-4571-8B17-4FB00FC51163}" srcOrd="1" destOrd="0" presId="urn:microsoft.com/office/officeart/2005/8/layout/target3"/>
    <dgm:cxn modelId="{E1681D6B-B26C-4A38-A79F-4806C430CD9C}" type="presParOf" srcId="{333A1088-737F-45CB-B68E-254E46348037}" destId="{D005CE8C-CC26-4C3E-AC11-E15060ECD759}" srcOrd="2" destOrd="0" presId="urn:microsoft.com/office/officeart/2005/8/layout/target3"/>
    <dgm:cxn modelId="{7BCBE91D-A726-4D62-8F24-DB1C04BE6941}" type="presParOf" srcId="{333A1088-737F-45CB-B68E-254E46348037}" destId="{2C702D82-9B77-49B7-9568-BB8EB47C3372}" srcOrd="3" destOrd="0" presId="urn:microsoft.com/office/officeart/2005/8/layout/target3"/>
    <dgm:cxn modelId="{32CDA332-FB4D-409F-86BF-8C76E14283E2}" type="presParOf" srcId="{333A1088-737F-45CB-B68E-254E46348037}" destId="{A52A0455-90FF-4808-ABD0-F02540D31D5A}" srcOrd="4" destOrd="0" presId="urn:microsoft.com/office/officeart/2005/8/layout/target3"/>
    <dgm:cxn modelId="{E4395643-0EE8-428B-8FAC-2F3972040F24}" type="presParOf" srcId="{333A1088-737F-45CB-B68E-254E46348037}" destId="{6140AFEC-043D-4C43-A2F9-D0F5331DF3A3}" srcOrd="5" destOrd="0" presId="urn:microsoft.com/office/officeart/2005/8/layout/target3"/>
    <dgm:cxn modelId="{91AF9040-62D4-479A-A71C-589D21AACA1E}" type="presParOf" srcId="{333A1088-737F-45CB-B68E-254E46348037}" destId="{9358AC05-5D7D-4327-9F80-1AD486AEA664}" srcOrd="6" destOrd="0" presId="urn:microsoft.com/office/officeart/2005/8/layout/target3"/>
    <dgm:cxn modelId="{95725872-BDE4-41B5-B9BA-588DDBB6F119}" type="presParOf" srcId="{333A1088-737F-45CB-B68E-254E46348037}" destId="{313FC574-E1CD-4FB4-B054-0B805CE0447D}" srcOrd="7" destOrd="0" presId="urn:microsoft.com/office/officeart/2005/8/layout/target3"/>
    <dgm:cxn modelId="{A793A1F5-A1A4-4D1D-9EC1-A01FF31BD05F}" type="presParOf" srcId="{333A1088-737F-45CB-B68E-254E46348037}" destId="{619D679B-A015-4ECF-8348-D1034C574F40}" srcOrd="8" destOrd="0" presId="urn:microsoft.com/office/officeart/2005/8/layout/target3"/>
    <dgm:cxn modelId="{02F25D7D-9F1B-4A04-A455-EFA4AADF3E7D}" type="presParOf" srcId="{333A1088-737F-45CB-B68E-254E46348037}" destId="{322283A8-4A27-4CDA-BAE3-F381106A9174}" srcOrd="9" destOrd="0" presId="urn:microsoft.com/office/officeart/2005/8/layout/target3"/>
    <dgm:cxn modelId="{96C84142-B00A-40BF-A853-28BC734827C9}" type="presParOf" srcId="{333A1088-737F-45CB-B68E-254E46348037}" destId="{FFC9F71D-1B4F-4AD9-A4A6-86ADEFC8AF5C}" srcOrd="10" destOrd="0" presId="urn:microsoft.com/office/officeart/2005/8/layout/target3"/>
    <dgm:cxn modelId="{F0B196DF-936C-4D4C-AC84-E37055C6DD7E}" type="presParOf" srcId="{333A1088-737F-45CB-B68E-254E46348037}" destId="{25B08C86-7E15-44DC-BE7F-FFB55DD49D12}" srcOrd="11" destOrd="0" presId="urn:microsoft.com/office/officeart/2005/8/layout/target3"/>
    <dgm:cxn modelId="{062B29E8-FE74-4819-8A49-9F6E802D4060}" type="presParOf" srcId="{333A1088-737F-45CB-B68E-254E46348037}" destId="{76644BE8-9D7C-4C09-B250-3D10AF48CBB7}" srcOrd="12" destOrd="0" presId="urn:microsoft.com/office/officeart/2005/8/layout/target3"/>
    <dgm:cxn modelId="{BBC8B4D9-1C5C-418E-99F3-B3E45DAF98B6}" type="presParOf" srcId="{333A1088-737F-45CB-B68E-254E46348037}" destId="{EE85B701-7295-41C0-BA7A-34D3756A2AE6}" srcOrd="13" destOrd="0" presId="urn:microsoft.com/office/officeart/2005/8/layout/target3"/>
    <dgm:cxn modelId="{6AE7F004-8F0B-4408-A1C5-C04E5DBA26F2}" type="presParOf" srcId="{333A1088-737F-45CB-B68E-254E46348037}" destId="{8BEBB6EC-1DAA-4CAC-8A25-BC0FCBD5DBD5}" srcOrd="14" destOrd="0" presId="urn:microsoft.com/office/officeart/2005/8/layout/target3"/>
    <dgm:cxn modelId="{B00E7E31-F09A-40E4-905D-7BE45211260F}" type="presParOf" srcId="{333A1088-737F-45CB-B68E-254E46348037}" destId="{AED2198E-93D5-4001-81B4-73124B309672}" srcOrd="15" destOrd="0" presId="urn:microsoft.com/office/officeart/2005/8/layout/target3"/>
    <dgm:cxn modelId="{218212D4-A5CD-43DF-A1DD-70DD49561B2D}" type="presParOf" srcId="{333A1088-737F-45CB-B68E-254E46348037}" destId="{2BE915AB-18AA-4053-B92C-3BFC9ED204BB}" srcOrd="16" destOrd="0" presId="urn:microsoft.com/office/officeart/2005/8/layout/target3"/>
    <dgm:cxn modelId="{2A6015DF-380A-42E0-9C0D-70175A5BBEAD}" type="presParOf" srcId="{333A1088-737F-45CB-B68E-254E46348037}" destId="{6BB5E863-4638-4E1D-BFDE-399D028AC4ED}" srcOrd="17" destOrd="0" presId="urn:microsoft.com/office/officeart/2005/8/layout/target3"/>
    <dgm:cxn modelId="{2944DB51-915A-4053-B549-49F0B617CC08}" type="presParOf" srcId="{333A1088-737F-45CB-B68E-254E46348037}" destId="{5A5FFA88-C948-4069-8E93-59FA12366E83}" srcOrd="18" destOrd="0" presId="urn:microsoft.com/office/officeart/2005/8/layout/target3"/>
    <dgm:cxn modelId="{166E6929-9D86-4AC1-B23A-699E3EFF10E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D598DD-A817-4EE8-A26E-4202D3B34E88}" type="doc">
      <dgm:prSet loTypeId="urn:microsoft.com/office/officeart/2005/8/layout/hProcess9" loCatId="process" qsTypeId="urn:microsoft.com/office/officeart/2005/8/quickstyle/simple1" qsCatId="simple" csTypeId="urn:microsoft.com/office/officeart/2005/8/colors/colorful1#1" csCatId="colorful" phldr="1"/>
      <dgm:spPr/>
    </dgm:pt>
    <dgm:pt modelId="{2387135F-D96F-4B0A-A9F6-7B9D85DA464B}">
      <dgm:prSet phldrT="[Text]"/>
      <dgm:spPr/>
      <dgm:t>
        <a:bodyPr/>
        <a:lstStyle/>
        <a:p>
          <a:r>
            <a:rPr lang="cs-CZ" dirty="0" smtClean="0"/>
            <a:t>Přehled abecedy</a:t>
          </a:r>
          <a:endParaRPr lang="cs-CZ" dirty="0"/>
        </a:p>
      </dgm:t>
    </dgm:pt>
    <dgm:pt modelId="{AFD8B6EF-BE5D-4AC2-B6E6-8C96E6DA2882}" type="parTrans" cxnId="{25837DF0-C1BF-4846-AD82-A25481D59EDB}">
      <dgm:prSet/>
      <dgm:spPr/>
      <dgm:t>
        <a:bodyPr/>
        <a:lstStyle/>
        <a:p>
          <a:endParaRPr lang="cs-CZ"/>
        </a:p>
      </dgm:t>
    </dgm:pt>
    <dgm:pt modelId="{75547381-9903-4C67-823E-6D2EACD1FBDB}" type="sibTrans" cxnId="{25837DF0-C1BF-4846-AD82-A25481D59EDB}">
      <dgm:prSet/>
      <dgm:spPr/>
      <dgm:t>
        <a:bodyPr/>
        <a:lstStyle/>
        <a:p>
          <a:endParaRPr lang="cs-CZ"/>
        </a:p>
      </dgm:t>
    </dgm:pt>
    <dgm:pt modelId="{5BB76B2B-3CFD-4728-87EB-3E8F65904C9A}">
      <dgm:prSet phldrT="[Text]"/>
      <dgm:spPr/>
      <dgm:t>
        <a:bodyPr/>
        <a:lstStyle/>
        <a:p>
          <a:r>
            <a:rPr lang="cs-CZ" dirty="0" smtClean="0"/>
            <a:t>Řadíme písmena </a:t>
          </a:r>
          <a:endParaRPr lang="cs-CZ" dirty="0"/>
        </a:p>
      </dgm:t>
    </dgm:pt>
    <dgm:pt modelId="{57AD7246-C91D-4FC1-B336-39AA3BB5DC59}" type="parTrans" cxnId="{C3AC700A-581A-45CE-BB89-90F0A10B9084}">
      <dgm:prSet/>
      <dgm:spPr/>
      <dgm:t>
        <a:bodyPr/>
        <a:lstStyle/>
        <a:p>
          <a:endParaRPr lang="cs-CZ"/>
        </a:p>
      </dgm:t>
    </dgm:pt>
    <dgm:pt modelId="{3A6B04C2-5378-4F62-92A0-8912BCF71CB6}" type="sibTrans" cxnId="{C3AC700A-581A-45CE-BB89-90F0A10B9084}">
      <dgm:prSet/>
      <dgm:spPr/>
      <dgm:t>
        <a:bodyPr/>
        <a:lstStyle/>
        <a:p>
          <a:endParaRPr lang="cs-CZ"/>
        </a:p>
      </dgm:t>
    </dgm:pt>
    <dgm:pt modelId="{48123A6D-C087-48AD-B53F-925D269D7D87}">
      <dgm:prSet phldrT="[Text]"/>
      <dgm:spPr/>
      <dgm:t>
        <a:bodyPr/>
        <a:lstStyle/>
        <a:p>
          <a:r>
            <a:rPr lang="cs-CZ" dirty="0" smtClean="0"/>
            <a:t>Písmo psané</a:t>
          </a:r>
          <a:endParaRPr lang="cs-CZ" dirty="0"/>
        </a:p>
      </dgm:t>
    </dgm:pt>
    <dgm:pt modelId="{584ECCB8-BDB3-44BB-937D-4F7C68486A31}" type="parTrans" cxnId="{02962AE2-C1F3-4737-98DD-B1C2A2517143}">
      <dgm:prSet/>
      <dgm:spPr/>
      <dgm:t>
        <a:bodyPr/>
        <a:lstStyle/>
        <a:p>
          <a:endParaRPr lang="cs-CZ"/>
        </a:p>
      </dgm:t>
    </dgm:pt>
    <dgm:pt modelId="{6A70611E-F012-42BF-BF01-5CC9DB4821E4}" type="sibTrans" cxnId="{02962AE2-C1F3-4737-98DD-B1C2A2517143}">
      <dgm:prSet/>
      <dgm:spPr/>
      <dgm:t>
        <a:bodyPr/>
        <a:lstStyle/>
        <a:p>
          <a:endParaRPr lang="cs-CZ"/>
        </a:p>
      </dgm:t>
    </dgm:pt>
    <dgm:pt modelId="{30E60C3C-D79E-4F5C-9315-92C189570002}" type="pres">
      <dgm:prSet presAssocID="{4DD598DD-A817-4EE8-A26E-4202D3B34E88}" presName="CompostProcess" presStyleCnt="0">
        <dgm:presLayoutVars>
          <dgm:dir/>
          <dgm:resizeHandles val="exact"/>
        </dgm:presLayoutVars>
      </dgm:prSet>
      <dgm:spPr/>
    </dgm:pt>
    <dgm:pt modelId="{B4F2714A-0A8D-4AAA-A97F-6249D83D92BF}" type="pres">
      <dgm:prSet presAssocID="{4DD598DD-A817-4EE8-A26E-4202D3B34E88}" presName="arrow" presStyleLbl="bgShp" presStyleIdx="0" presStyleCnt="1" custScaleX="117647" custLinFactNeighborX="-29" custLinFactNeighborY="16911"/>
      <dgm:spPr/>
    </dgm:pt>
    <dgm:pt modelId="{5F7D5EBA-92D4-484E-8807-A8AAB34DF4A4}" type="pres">
      <dgm:prSet presAssocID="{4DD598DD-A817-4EE8-A26E-4202D3B34E88}" presName="linearProcess" presStyleCnt="0"/>
      <dgm:spPr/>
    </dgm:pt>
    <dgm:pt modelId="{23570A20-4FBB-4510-849B-FFA6EFB3A8A3}" type="pres">
      <dgm:prSet presAssocID="{2387135F-D96F-4B0A-A9F6-7B9D85DA464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E77A36-77A6-48A1-AA67-25ECC7E49CEB}" type="pres">
      <dgm:prSet presAssocID="{75547381-9903-4C67-823E-6D2EACD1FBDB}" presName="sibTrans" presStyleCnt="0"/>
      <dgm:spPr/>
    </dgm:pt>
    <dgm:pt modelId="{3369298A-60D4-47D5-B090-415DC3EF7CD8}" type="pres">
      <dgm:prSet presAssocID="{5BB76B2B-3CFD-4728-87EB-3E8F65904C9A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3AC371-5ECA-4197-B65A-1F600478603B}" type="pres">
      <dgm:prSet presAssocID="{3A6B04C2-5378-4F62-92A0-8912BCF71CB6}" presName="sibTrans" presStyleCnt="0"/>
      <dgm:spPr/>
    </dgm:pt>
    <dgm:pt modelId="{0EA81264-E0AD-444D-8175-0C7EA30D3FAE}" type="pres">
      <dgm:prSet presAssocID="{48123A6D-C087-48AD-B53F-925D269D7D87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4DEEE2-DB61-4A2B-88E9-2BFB840D4F32}" type="presOf" srcId="{48123A6D-C087-48AD-B53F-925D269D7D87}" destId="{0EA81264-E0AD-444D-8175-0C7EA30D3FAE}" srcOrd="0" destOrd="0" presId="urn:microsoft.com/office/officeart/2005/8/layout/hProcess9"/>
    <dgm:cxn modelId="{C3AC700A-581A-45CE-BB89-90F0A10B9084}" srcId="{4DD598DD-A817-4EE8-A26E-4202D3B34E88}" destId="{5BB76B2B-3CFD-4728-87EB-3E8F65904C9A}" srcOrd="1" destOrd="0" parTransId="{57AD7246-C91D-4FC1-B336-39AA3BB5DC59}" sibTransId="{3A6B04C2-5378-4F62-92A0-8912BCF71CB6}"/>
    <dgm:cxn modelId="{02962AE2-C1F3-4737-98DD-B1C2A2517143}" srcId="{4DD598DD-A817-4EE8-A26E-4202D3B34E88}" destId="{48123A6D-C087-48AD-B53F-925D269D7D87}" srcOrd="2" destOrd="0" parTransId="{584ECCB8-BDB3-44BB-937D-4F7C68486A31}" sibTransId="{6A70611E-F012-42BF-BF01-5CC9DB4821E4}"/>
    <dgm:cxn modelId="{7123AE1F-4BDC-412F-AF17-63E2D865B5B4}" type="presOf" srcId="{2387135F-D96F-4B0A-A9F6-7B9D85DA464B}" destId="{23570A20-4FBB-4510-849B-FFA6EFB3A8A3}" srcOrd="0" destOrd="0" presId="urn:microsoft.com/office/officeart/2005/8/layout/hProcess9"/>
    <dgm:cxn modelId="{25837DF0-C1BF-4846-AD82-A25481D59EDB}" srcId="{4DD598DD-A817-4EE8-A26E-4202D3B34E88}" destId="{2387135F-D96F-4B0A-A9F6-7B9D85DA464B}" srcOrd="0" destOrd="0" parTransId="{AFD8B6EF-BE5D-4AC2-B6E6-8C96E6DA2882}" sibTransId="{75547381-9903-4C67-823E-6D2EACD1FBDB}"/>
    <dgm:cxn modelId="{8327408C-3178-44F1-A97C-B563C8EB0FAD}" type="presOf" srcId="{5BB76B2B-3CFD-4728-87EB-3E8F65904C9A}" destId="{3369298A-60D4-47D5-B090-415DC3EF7CD8}" srcOrd="0" destOrd="0" presId="urn:microsoft.com/office/officeart/2005/8/layout/hProcess9"/>
    <dgm:cxn modelId="{6C02FAA9-D153-400C-8AEB-AFC0D6C323B8}" type="presOf" srcId="{4DD598DD-A817-4EE8-A26E-4202D3B34E88}" destId="{30E60C3C-D79E-4F5C-9315-92C189570002}" srcOrd="0" destOrd="0" presId="urn:microsoft.com/office/officeart/2005/8/layout/hProcess9"/>
    <dgm:cxn modelId="{A98B4E53-41F7-4275-8895-BE4CDF7DCC5D}" type="presParOf" srcId="{30E60C3C-D79E-4F5C-9315-92C189570002}" destId="{B4F2714A-0A8D-4AAA-A97F-6249D83D92BF}" srcOrd="0" destOrd="0" presId="urn:microsoft.com/office/officeart/2005/8/layout/hProcess9"/>
    <dgm:cxn modelId="{DB4AB0F8-4974-428B-95E5-9AD442093692}" type="presParOf" srcId="{30E60C3C-D79E-4F5C-9315-92C189570002}" destId="{5F7D5EBA-92D4-484E-8807-A8AAB34DF4A4}" srcOrd="1" destOrd="0" presId="urn:microsoft.com/office/officeart/2005/8/layout/hProcess9"/>
    <dgm:cxn modelId="{52A1F3E8-DF6B-4B1F-A54C-50BF18F52F28}" type="presParOf" srcId="{5F7D5EBA-92D4-484E-8807-A8AAB34DF4A4}" destId="{23570A20-4FBB-4510-849B-FFA6EFB3A8A3}" srcOrd="0" destOrd="0" presId="urn:microsoft.com/office/officeart/2005/8/layout/hProcess9"/>
    <dgm:cxn modelId="{41CA5F6D-E2B6-427B-A165-A5B192635817}" type="presParOf" srcId="{5F7D5EBA-92D4-484E-8807-A8AAB34DF4A4}" destId="{8FE77A36-77A6-48A1-AA67-25ECC7E49CEB}" srcOrd="1" destOrd="0" presId="urn:microsoft.com/office/officeart/2005/8/layout/hProcess9"/>
    <dgm:cxn modelId="{D69227B2-579E-497B-A5BF-CEA2B94359A8}" type="presParOf" srcId="{5F7D5EBA-92D4-484E-8807-A8AAB34DF4A4}" destId="{3369298A-60D4-47D5-B090-415DC3EF7CD8}" srcOrd="2" destOrd="0" presId="urn:microsoft.com/office/officeart/2005/8/layout/hProcess9"/>
    <dgm:cxn modelId="{086420E9-D49B-4FBA-8E3A-2090524D2B78}" type="presParOf" srcId="{5F7D5EBA-92D4-484E-8807-A8AAB34DF4A4}" destId="{933AC371-5ECA-4197-B65A-1F600478603B}" srcOrd="3" destOrd="0" presId="urn:microsoft.com/office/officeart/2005/8/layout/hProcess9"/>
    <dgm:cxn modelId="{57F45864-D8ED-402A-8C6A-8619463961C7}" type="presParOf" srcId="{5F7D5EBA-92D4-484E-8807-A8AAB34DF4A4}" destId="{0EA81264-E0AD-444D-8175-0C7EA30D3FAE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4A802A-FA86-4FF0-B13E-9D42A9BA97DC}" type="doc">
      <dgm:prSet loTypeId="urn:microsoft.com/office/officeart/2005/8/layout/chevron2" loCatId="process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37EA98D1-7B05-4FCC-802C-42CF516EF6E0}">
      <dgm:prSet phldrT="[Text]"/>
      <dgm:spPr/>
      <dgm:t>
        <a:bodyPr/>
        <a:lstStyle/>
        <a:p>
          <a:r>
            <a:rPr lang="cs-CZ" dirty="0" smtClean="0"/>
            <a:t>Řazení</a:t>
          </a:r>
          <a:endParaRPr lang="cs-CZ" dirty="0"/>
        </a:p>
      </dgm:t>
    </dgm:pt>
    <dgm:pt modelId="{966E988C-42BB-4915-868F-792A1ADB8901}" type="parTrans" cxnId="{6E73EDD3-0DB7-41F9-BDA0-7E599D372C79}">
      <dgm:prSet/>
      <dgm:spPr/>
      <dgm:t>
        <a:bodyPr/>
        <a:lstStyle/>
        <a:p>
          <a:endParaRPr lang="cs-CZ"/>
        </a:p>
      </dgm:t>
    </dgm:pt>
    <dgm:pt modelId="{EB01AB1F-E8D3-4CF9-8B31-BAFA74A6195D}" type="sibTrans" cxnId="{6E73EDD3-0DB7-41F9-BDA0-7E599D372C79}">
      <dgm:prSet/>
      <dgm:spPr/>
      <dgm:t>
        <a:bodyPr/>
        <a:lstStyle/>
        <a:p>
          <a:endParaRPr lang="cs-CZ"/>
        </a:p>
      </dgm:t>
    </dgm:pt>
    <dgm:pt modelId="{CED6F606-21F0-46B8-A7BB-DCB5D74D4609}">
      <dgm:prSet phldrT="[Text]"/>
      <dgm:spPr/>
      <dgm:t>
        <a:bodyPr/>
        <a:lstStyle/>
        <a:p>
          <a:r>
            <a:rPr lang="cs-CZ" dirty="0" smtClean="0"/>
            <a:t>Všechna písmena mají v abecedním řazení svoje místo.</a:t>
          </a:r>
          <a:endParaRPr lang="cs-CZ" dirty="0"/>
        </a:p>
      </dgm:t>
    </dgm:pt>
    <dgm:pt modelId="{86443656-FC14-423A-A269-6CAC876853EB}" type="parTrans" cxnId="{BC35BBE9-6D5B-45DF-B73A-E6C4280EFF08}">
      <dgm:prSet/>
      <dgm:spPr/>
      <dgm:t>
        <a:bodyPr/>
        <a:lstStyle/>
        <a:p>
          <a:endParaRPr lang="cs-CZ"/>
        </a:p>
      </dgm:t>
    </dgm:pt>
    <dgm:pt modelId="{3ABFF23E-46C6-4CD6-AD84-FB7AB6775C37}" type="sibTrans" cxnId="{BC35BBE9-6D5B-45DF-B73A-E6C4280EFF08}">
      <dgm:prSet/>
      <dgm:spPr/>
      <dgm:t>
        <a:bodyPr/>
        <a:lstStyle/>
        <a:p>
          <a:endParaRPr lang="cs-CZ"/>
        </a:p>
      </dgm:t>
    </dgm:pt>
    <dgm:pt modelId="{EBAEAA9B-11CE-4AE7-9E7E-347270393B7D}">
      <dgm:prSet phldrT="[Text]"/>
      <dgm:spPr/>
      <dgm:t>
        <a:bodyPr/>
        <a:lstStyle/>
        <a:p>
          <a:r>
            <a:rPr lang="cs-CZ" dirty="0" smtClean="0"/>
            <a:t>Slova ve slovnících, encyklopediích, seznamech jsou seřazena podle abecedy.</a:t>
          </a:r>
          <a:endParaRPr lang="cs-CZ" dirty="0"/>
        </a:p>
      </dgm:t>
    </dgm:pt>
    <dgm:pt modelId="{6DADFE69-F9AF-4B64-B71E-FA62DD246A05}" type="parTrans" cxnId="{36012DFB-B9CB-4703-B431-93BA8306F5B1}">
      <dgm:prSet/>
      <dgm:spPr/>
      <dgm:t>
        <a:bodyPr/>
        <a:lstStyle/>
        <a:p>
          <a:endParaRPr lang="cs-CZ"/>
        </a:p>
      </dgm:t>
    </dgm:pt>
    <dgm:pt modelId="{C5B33B90-C6FC-4527-B3CD-00CB4CC4A039}" type="sibTrans" cxnId="{36012DFB-B9CB-4703-B431-93BA8306F5B1}">
      <dgm:prSet/>
      <dgm:spPr/>
      <dgm:t>
        <a:bodyPr/>
        <a:lstStyle/>
        <a:p>
          <a:endParaRPr lang="cs-CZ"/>
        </a:p>
      </dgm:t>
    </dgm:pt>
    <dgm:pt modelId="{58C56BEB-C893-49A3-88BF-4E9CB53315B0}">
      <dgm:prSet phldrT="[Text]"/>
      <dgm:spPr/>
      <dgm:t>
        <a:bodyPr/>
        <a:lstStyle/>
        <a:p>
          <a:r>
            <a:rPr lang="cs-CZ" dirty="0" smtClean="0"/>
            <a:t>abecedy.</a:t>
          </a:r>
          <a:endParaRPr lang="cs-CZ" dirty="0"/>
        </a:p>
      </dgm:t>
    </dgm:pt>
    <dgm:pt modelId="{B4787D6C-3258-446A-8510-4AED9F138B84}" type="parTrans" cxnId="{03BF63AA-C321-4438-87A8-73CD3FCE439B}">
      <dgm:prSet/>
      <dgm:spPr/>
      <dgm:t>
        <a:bodyPr/>
        <a:lstStyle/>
        <a:p>
          <a:endParaRPr lang="cs-CZ"/>
        </a:p>
      </dgm:t>
    </dgm:pt>
    <dgm:pt modelId="{310FE047-581B-487D-9CEF-751B377C3910}" type="sibTrans" cxnId="{03BF63AA-C321-4438-87A8-73CD3FCE439B}">
      <dgm:prSet/>
      <dgm:spPr/>
      <dgm:t>
        <a:bodyPr/>
        <a:lstStyle/>
        <a:p>
          <a:endParaRPr lang="cs-CZ"/>
        </a:p>
      </dgm:t>
    </dgm:pt>
    <dgm:pt modelId="{507AAA94-2B13-45C1-AAB1-703241DAD805}">
      <dgm:prSet phldrT="[Text]"/>
      <dgm:spPr/>
      <dgm:t>
        <a:bodyPr/>
        <a:lstStyle/>
        <a:p>
          <a:r>
            <a:rPr lang="cs-CZ" dirty="0" smtClean="0"/>
            <a:t>Je tomu tak proto, abychom rychleji našli slovo, které hledáme.</a:t>
          </a:r>
          <a:endParaRPr lang="cs-CZ" dirty="0"/>
        </a:p>
      </dgm:t>
    </dgm:pt>
    <dgm:pt modelId="{A9EB84DC-73C4-4B28-8D00-8F6CCE363D25}" type="parTrans" cxnId="{53BAC76D-EB62-4C34-A75B-AE2A312CEA5F}">
      <dgm:prSet/>
      <dgm:spPr/>
      <dgm:t>
        <a:bodyPr/>
        <a:lstStyle/>
        <a:p>
          <a:endParaRPr lang="cs-CZ"/>
        </a:p>
      </dgm:t>
    </dgm:pt>
    <dgm:pt modelId="{26BA3D34-F64B-4CC9-8B92-BB082A283E8C}" type="sibTrans" cxnId="{53BAC76D-EB62-4C34-A75B-AE2A312CEA5F}">
      <dgm:prSet/>
      <dgm:spPr/>
      <dgm:t>
        <a:bodyPr/>
        <a:lstStyle/>
        <a:p>
          <a:endParaRPr lang="cs-CZ"/>
        </a:p>
      </dgm:t>
    </dgm:pt>
    <dgm:pt modelId="{07CBDCF8-1348-4C60-AA58-E69DF8362FA3}">
      <dgm:prSet phldrT="[Text]"/>
      <dgm:spPr/>
      <dgm:t>
        <a:bodyPr/>
        <a:lstStyle/>
        <a:p>
          <a:r>
            <a:rPr lang="cs-CZ" dirty="0" smtClean="0"/>
            <a:t>podle</a:t>
          </a:r>
          <a:endParaRPr lang="cs-CZ" dirty="0"/>
        </a:p>
      </dgm:t>
    </dgm:pt>
    <dgm:pt modelId="{F4DACA65-E84B-47A1-BAF9-C3B6A21A0526}" type="sibTrans" cxnId="{376E6EFA-B3F8-4049-976B-D967CC5C07E8}">
      <dgm:prSet/>
      <dgm:spPr/>
      <dgm:t>
        <a:bodyPr/>
        <a:lstStyle/>
        <a:p>
          <a:endParaRPr lang="cs-CZ"/>
        </a:p>
      </dgm:t>
    </dgm:pt>
    <dgm:pt modelId="{DD911492-D908-4182-8B02-733BB21CD6DD}" type="parTrans" cxnId="{376E6EFA-B3F8-4049-976B-D967CC5C07E8}">
      <dgm:prSet/>
      <dgm:spPr/>
      <dgm:t>
        <a:bodyPr/>
        <a:lstStyle/>
        <a:p>
          <a:endParaRPr lang="cs-CZ"/>
        </a:p>
      </dgm:t>
    </dgm:pt>
    <dgm:pt modelId="{164C1FF0-7FFE-4EE6-A559-7CE47AE9AD23}" type="pres">
      <dgm:prSet presAssocID="{C04A802A-FA86-4FF0-B13E-9D42A9BA97DC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410D37-FE45-4484-9782-F6B86D5F7151}" type="pres">
      <dgm:prSet presAssocID="{37EA98D1-7B05-4FCC-802C-42CF516EF6E0}" presName="composite" presStyleCnt="0"/>
      <dgm:spPr/>
    </dgm:pt>
    <dgm:pt modelId="{0B2A3994-5131-4638-9048-55BA15017774}" type="pres">
      <dgm:prSet presAssocID="{37EA98D1-7B05-4FCC-802C-42CF516EF6E0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9C9A4D-4158-4C54-A40A-EE462AEFBAD4}" type="pres">
      <dgm:prSet presAssocID="{37EA98D1-7B05-4FCC-802C-42CF516EF6E0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CD7E8B-48F7-4371-96E8-3CC6F17EED8C}" type="pres">
      <dgm:prSet presAssocID="{EB01AB1F-E8D3-4CF9-8B31-BAFA74A6195D}" presName="sp" presStyleCnt="0"/>
      <dgm:spPr/>
    </dgm:pt>
    <dgm:pt modelId="{053CAEC7-99EB-4511-BEA6-BC5845E1DA90}" type="pres">
      <dgm:prSet presAssocID="{07CBDCF8-1348-4C60-AA58-E69DF8362FA3}" presName="composite" presStyleCnt="0"/>
      <dgm:spPr/>
    </dgm:pt>
    <dgm:pt modelId="{6308E937-BBFA-4FAA-95F1-CAC9E70B029E}" type="pres">
      <dgm:prSet presAssocID="{07CBDCF8-1348-4C60-AA58-E69DF8362FA3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5E110-6C52-45F3-BD44-3AE5A3687AE6}" type="pres">
      <dgm:prSet presAssocID="{07CBDCF8-1348-4C60-AA58-E69DF8362FA3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1016A5-5830-4832-8096-4B54AE6C49BC}" type="pres">
      <dgm:prSet presAssocID="{F4DACA65-E84B-47A1-BAF9-C3B6A21A0526}" presName="sp" presStyleCnt="0"/>
      <dgm:spPr/>
    </dgm:pt>
    <dgm:pt modelId="{98D6E959-3EC3-4CC2-B39B-A96DC3E47B95}" type="pres">
      <dgm:prSet presAssocID="{58C56BEB-C893-49A3-88BF-4E9CB53315B0}" presName="composite" presStyleCnt="0"/>
      <dgm:spPr/>
    </dgm:pt>
    <dgm:pt modelId="{D808D1EC-7801-4B4A-BD11-BDD98330A7D1}" type="pres">
      <dgm:prSet presAssocID="{58C56BEB-C893-49A3-88BF-4E9CB53315B0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F23FF4-1E19-4350-AC70-840F53C37C47}" type="pres">
      <dgm:prSet presAssocID="{58C56BEB-C893-49A3-88BF-4E9CB53315B0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90B0DD-175D-48A7-B5FF-7BFB9F233F6E}" type="presOf" srcId="{507AAA94-2B13-45C1-AAB1-703241DAD805}" destId="{DBF23FF4-1E19-4350-AC70-840F53C37C47}" srcOrd="0" destOrd="0" presId="urn:microsoft.com/office/officeart/2005/8/layout/chevron2"/>
    <dgm:cxn modelId="{6E73EDD3-0DB7-41F9-BDA0-7E599D372C79}" srcId="{C04A802A-FA86-4FF0-B13E-9D42A9BA97DC}" destId="{37EA98D1-7B05-4FCC-802C-42CF516EF6E0}" srcOrd="0" destOrd="0" parTransId="{966E988C-42BB-4915-868F-792A1ADB8901}" sibTransId="{EB01AB1F-E8D3-4CF9-8B31-BAFA74A6195D}"/>
    <dgm:cxn modelId="{0030962F-618F-4923-83E8-0F387881AEF0}" type="presOf" srcId="{CED6F606-21F0-46B8-A7BB-DCB5D74D4609}" destId="{C29C9A4D-4158-4C54-A40A-EE462AEFBAD4}" srcOrd="0" destOrd="0" presId="urn:microsoft.com/office/officeart/2005/8/layout/chevron2"/>
    <dgm:cxn modelId="{AD64F5A8-E5B5-481D-9328-672A673B5D7C}" type="presOf" srcId="{37EA98D1-7B05-4FCC-802C-42CF516EF6E0}" destId="{0B2A3994-5131-4638-9048-55BA15017774}" srcOrd="0" destOrd="0" presId="urn:microsoft.com/office/officeart/2005/8/layout/chevron2"/>
    <dgm:cxn modelId="{58392A37-3ADA-41DD-A6A5-FE750085942D}" type="presOf" srcId="{EBAEAA9B-11CE-4AE7-9E7E-347270393B7D}" destId="{40C5E110-6C52-45F3-BD44-3AE5A3687AE6}" srcOrd="0" destOrd="0" presId="urn:microsoft.com/office/officeart/2005/8/layout/chevron2"/>
    <dgm:cxn modelId="{36012DFB-B9CB-4703-B431-93BA8306F5B1}" srcId="{07CBDCF8-1348-4C60-AA58-E69DF8362FA3}" destId="{EBAEAA9B-11CE-4AE7-9E7E-347270393B7D}" srcOrd="0" destOrd="0" parTransId="{6DADFE69-F9AF-4B64-B71E-FA62DD246A05}" sibTransId="{C5B33B90-C6FC-4527-B3CD-00CB4CC4A039}"/>
    <dgm:cxn modelId="{03BF63AA-C321-4438-87A8-73CD3FCE439B}" srcId="{C04A802A-FA86-4FF0-B13E-9D42A9BA97DC}" destId="{58C56BEB-C893-49A3-88BF-4E9CB53315B0}" srcOrd="2" destOrd="0" parTransId="{B4787D6C-3258-446A-8510-4AED9F138B84}" sibTransId="{310FE047-581B-487D-9CEF-751B377C3910}"/>
    <dgm:cxn modelId="{44A89F0A-B86D-458C-98F4-6C91269DFDD0}" type="presOf" srcId="{C04A802A-FA86-4FF0-B13E-9D42A9BA97DC}" destId="{164C1FF0-7FFE-4EE6-A559-7CE47AE9AD23}" srcOrd="0" destOrd="0" presId="urn:microsoft.com/office/officeart/2005/8/layout/chevron2"/>
    <dgm:cxn modelId="{37EF9FB6-610F-4F88-82C4-0A87C8D51EF4}" type="presOf" srcId="{07CBDCF8-1348-4C60-AA58-E69DF8362FA3}" destId="{6308E937-BBFA-4FAA-95F1-CAC9E70B029E}" srcOrd="0" destOrd="0" presId="urn:microsoft.com/office/officeart/2005/8/layout/chevron2"/>
    <dgm:cxn modelId="{376E6EFA-B3F8-4049-976B-D967CC5C07E8}" srcId="{C04A802A-FA86-4FF0-B13E-9D42A9BA97DC}" destId="{07CBDCF8-1348-4C60-AA58-E69DF8362FA3}" srcOrd="1" destOrd="0" parTransId="{DD911492-D908-4182-8B02-733BB21CD6DD}" sibTransId="{F4DACA65-E84B-47A1-BAF9-C3B6A21A0526}"/>
    <dgm:cxn modelId="{53BAC76D-EB62-4C34-A75B-AE2A312CEA5F}" srcId="{58C56BEB-C893-49A3-88BF-4E9CB53315B0}" destId="{507AAA94-2B13-45C1-AAB1-703241DAD805}" srcOrd="0" destOrd="0" parTransId="{A9EB84DC-73C4-4B28-8D00-8F6CCE363D25}" sibTransId="{26BA3D34-F64B-4CC9-8B92-BB082A283E8C}"/>
    <dgm:cxn modelId="{BC35BBE9-6D5B-45DF-B73A-E6C4280EFF08}" srcId="{37EA98D1-7B05-4FCC-802C-42CF516EF6E0}" destId="{CED6F606-21F0-46B8-A7BB-DCB5D74D4609}" srcOrd="0" destOrd="0" parTransId="{86443656-FC14-423A-A269-6CAC876853EB}" sibTransId="{3ABFF23E-46C6-4CD6-AD84-FB7AB6775C37}"/>
    <dgm:cxn modelId="{03F44C46-7E62-406D-8079-21753D334781}" type="presOf" srcId="{58C56BEB-C893-49A3-88BF-4E9CB53315B0}" destId="{D808D1EC-7801-4B4A-BD11-BDD98330A7D1}" srcOrd="0" destOrd="0" presId="urn:microsoft.com/office/officeart/2005/8/layout/chevron2"/>
    <dgm:cxn modelId="{833081B1-FDBD-41DA-BF02-0D9EA8549E36}" type="presParOf" srcId="{164C1FF0-7FFE-4EE6-A559-7CE47AE9AD23}" destId="{95410D37-FE45-4484-9782-F6B86D5F7151}" srcOrd="0" destOrd="0" presId="urn:microsoft.com/office/officeart/2005/8/layout/chevron2"/>
    <dgm:cxn modelId="{3FF3E5EE-CD71-49AA-99A6-58CF03C99D1E}" type="presParOf" srcId="{95410D37-FE45-4484-9782-F6B86D5F7151}" destId="{0B2A3994-5131-4638-9048-55BA15017774}" srcOrd="0" destOrd="0" presId="urn:microsoft.com/office/officeart/2005/8/layout/chevron2"/>
    <dgm:cxn modelId="{768DB777-2243-4240-9D82-D36C608AF382}" type="presParOf" srcId="{95410D37-FE45-4484-9782-F6B86D5F7151}" destId="{C29C9A4D-4158-4C54-A40A-EE462AEFBAD4}" srcOrd="1" destOrd="0" presId="urn:microsoft.com/office/officeart/2005/8/layout/chevron2"/>
    <dgm:cxn modelId="{982BF1B1-FB73-47C5-ACDF-221A24468293}" type="presParOf" srcId="{164C1FF0-7FFE-4EE6-A559-7CE47AE9AD23}" destId="{E2CD7E8B-48F7-4371-96E8-3CC6F17EED8C}" srcOrd="1" destOrd="0" presId="urn:microsoft.com/office/officeart/2005/8/layout/chevron2"/>
    <dgm:cxn modelId="{FC79DD6B-E59F-4760-B1F2-489E2CDD5A2B}" type="presParOf" srcId="{164C1FF0-7FFE-4EE6-A559-7CE47AE9AD23}" destId="{053CAEC7-99EB-4511-BEA6-BC5845E1DA90}" srcOrd="2" destOrd="0" presId="urn:microsoft.com/office/officeart/2005/8/layout/chevron2"/>
    <dgm:cxn modelId="{82560148-2720-4DE5-841D-C607335CA5F2}" type="presParOf" srcId="{053CAEC7-99EB-4511-BEA6-BC5845E1DA90}" destId="{6308E937-BBFA-4FAA-95F1-CAC9E70B029E}" srcOrd="0" destOrd="0" presId="urn:microsoft.com/office/officeart/2005/8/layout/chevron2"/>
    <dgm:cxn modelId="{C67968A3-8F1A-4CC1-8424-5262BA210466}" type="presParOf" srcId="{053CAEC7-99EB-4511-BEA6-BC5845E1DA90}" destId="{40C5E110-6C52-45F3-BD44-3AE5A3687AE6}" srcOrd="1" destOrd="0" presId="urn:microsoft.com/office/officeart/2005/8/layout/chevron2"/>
    <dgm:cxn modelId="{FECF98BF-233B-4823-9310-8DADADD1B4F5}" type="presParOf" srcId="{164C1FF0-7FFE-4EE6-A559-7CE47AE9AD23}" destId="{831016A5-5830-4832-8096-4B54AE6C49BC}" srcOrd="3" destOrd="0" presId="urn:microsoft.com/office/officeart/2005/8/layout/chevron2"/>
    <dgm:cxn modelId="{02E39E87-D4C0-460A-8F27-09BCB3663EA0}" type="presParOf" srcId="{164C1FF0-7FFE-4EE6-A559-7CE47AE9AD23}" destId="{98D6E959-3EC3-4CC2-B39B-A96DC3E47B95}" srcOrd="4" destOrd="0" presId="urn:microsoft.com/office/officeart/2005/8/layout/chevron2"/>
    <dgm:cxn modelId="{1485AEB7-84D9-4E96-B78E-C9374484AB13}" type="presParOf" srcId="{98D6E959-3EC3-4CC2-B39B-A96DC3E47B95}" destId="{D808D1EC-7801-4B4A-BD11-BDD98330A7D1}" srcOrd="0" destOrd="0" presId="urn:microsoft.com/office/officeart/2005/8/layout/chevron2"/>
    <dgm:cxn modelId="{7CE37BB6-37B5-4416-A40A-5FEC3D80A265}" type="presParOf" srcId="{98D6E959-3EC3-4CC2-B39B-A96DC3E47B95}" destId="{DBF23FF4-1E19-4350-AC70-840F53C37C47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VY_32_INOVACE_ČJ2_01_Abeceda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2825" y="1729937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Abeceda</a:t>
          </a:r>
          <a:endParaRPr lang="cs-CZ" sz="2000" kern="1200" dirty="0"/>
        </a:p>
      </dsp:txBody>
      <dsp:txXfrm>
        <a:off x="1752825" y="1729937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4F2714A-0A8D-4AAA-A97F-6249D83D92BF}">
      <dsp:nvSpPr>
        <dsp:cNvPr id="0" name=""/>
        <dsp:cNvSpPr/>
      </dsp:nvSpPr>
      <dsp:spPr>
        <a:xfrm>
          <a:off x="0" y="0"/>
          <a:ext cx="6095996" cy="383220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70A20-4FBB-4510-849B-FFA6EFB3A8A3}">
      <dsp:nvSpPr>
        <dsp:cNvPr id="0" name=""/>
        <dsp:cNvSpPr/>
      </dsp:nvSpPr>
      <dsp:spPr>
        <a:xfrm>
          <a:off x="6548" y="1149660"/>
          <a:ext cx="1962150" cy="1532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Přehled abecedy</a:t>
          </a:r>
          <a:endParaRPr lang="cs-CZ" sz="3500" kern="1200" dirty="0"/>
        </a:p>
      </dsp:txBody>
      <dsp:txXfrm>
        <a:off x="6548" y="1149660"/>
        <a:ext cx="1962150" cy="1532880"/>
      </dsp:txXfrm>
    </dsp:sp>
    <dsp:sp modelId="{3369298A-60D4-47D5-B090-415DC3EF7CD8}">
      <dsp:nvSpPr>
        <dsp:cNvPr id="0" name=""/>
        <dsp:cNvSpPr/>
      </dsp:nvSpPr>
      <dsp:spPr>
        <a:xfrm>
          <a:off x="2066925" y="1149660"/>
          <a:ext cx="1962150" cy="15328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Řadíme písmena </a:t>
          </a:r>
          <a:endParaRPr lang="cs-CZ" sz="3500" kern="1200" dirty="0"/>
        </a:p>
      </dsp:txBody>
      <dsp:txXfrm>
        <a:off x="2066925" y="1149660"/>
        <a:ext cx="1962150" cy="1532880"/>
      </dsp:txXfrm>
    </dsp:sp>
    <dsp:sp modelId="{0EA81264-E0AD-444D-8175-0C7EA30D3FAE}">
      <dsp:nvSpPr>
        <dsp:cNvPr id="0" name=""/>
        <dsp:cNvSpPr/>
      </dsp:nvSpPr>
      <dsp:spPr>
        <a:xfrm>
          <a:off x="4127301" y="1149660"/>
          <a:ext cx="1962150" cy="15328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Písmo psané</a:t>
          </a:r>
          <a:endParaRPr lang="cs-CZ" sz="3500" kern="1200" dirty="0"/>
        </a:p>
      </dsp:txBody>
      <dsp:txXfrm>
        <a:off x="4127301" y="1149660"/>
        <a:ext cx="1962150" cy="153288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B2A3994-5131-4638-9048-55BA15017774}">
      <dsp:nvSpPr>
        <dsp:cNvPr id="0" name=""/>
        <dsp:cNvSpPr/>
      </dsp:nvSpPr>
      <dsp:spPr>
        <a:xfrm rot="5400000">
          <a:off x="-321188" y="323276"/>
          <a:ext cx="2141253" cy="1498877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Řazení</a:t>
          </a:r>
          <a:endParaRPr lang="cs-CZ" sz="3200" kern="1200" dirty="0"/>
        </a:p>
      </dsp:txBody>
      <dsp:txXfrm rot="5400000">
        <a:off x="-321188" y="323276"/>
        <a:ext cx="2141253" cy="1498877"/>
      </dsp:txXfrm>
    </dsp:sp>
    <dsp:sp modelId="{C29C9A4D-4158-4C54-A40A-EE462AEFBAD4}">
      <dsp:nvSpPr>
        <dsp:cNvPr id="0" name=""/>
        <dsp:cNvSpPr/>
      </dsp:nvSpPr>
      <dsp:spPr>
        <a:xfrm rot="5400000">
          <a:off x="4157987" y="-2657021"/>
          <a:ext cx="1391814" cy="671003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Všechna písmena mají v abecedním řazení svoje místo.</a:t>
          </a:r>
          <a:endParaRPr lang="cs-CZ" sz="2900" kern="1200" dirty="0"/>
        </a:p>
      </dsp:txBody>
      <dsp:txXfrm rot="5400000">
        <a:off x="4157987" y="-2657021"/>
        <a:ext cx="1391814" cy="6710034"/>
      </dsp:txXfrm>
    </dsp:sp>
    <dsp:sp modelId="{6308E937-BBFA-4FAA-95F1-CAC9E70B029E}">
      <dsp:nvSpPr>
        <dsp:cNvPr id="0" name=""/>
        <dsp:cNvSpPr/>
      </dsp:nvSpPr>
      <dsp:spPr>
        <a:xfrm rot="5400000">
          <a:off x="-321188" y="2274897"/>
          <a:ext cx="2141253" cy="1498877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podle</a:t>
          </a:r>
          <a:endParaRPr lang="cs-CZ" sz="3200" kern="1200" dirty="0"/>
        </a:p>
      </dsp:txBody>
      <dsp:txXfrm rot="5400000">
        <a:off x="-321188" y="2274897"/>
        <a:ext cx="2141253" cy="1498877"/>
      </dsp:txXfrm>
    </dsp:sp>
    <dsp:sp modelId="{40C5E110-6C52-45F3-BD44-3AE5A3687AE6}">
      <dsp:nvSpPr>
        <dsp:cNvPr id="0" name=""/>
        <dsp:cNvSpPr/>
      </dsp:nvSpPr>
      <dsp:spPr>
        <a:xfrm rot="5400000">
          <a:off x="4157987" y="-705400"/>
          <a:ext cx="1391814" cy="671003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Slova ve slovnících, encyklopediích, seznamech jsou seřazena podle abecedy.</a:t>
          </a:r>
          <a:endParaRPr lang="cs-CZ" sz="2900" kern="1200" dirty="0"/>
        </a:p>
      </dsp:txBody>
      <dsp:txXfrm rot="5400000">
        <a:off x="4157987" y="-705400"/>
        <a:ext cx="1391814" cy="6710034"/>
      </dsp:txXfrm>
    </dsp:sp>
    <dsp:sp modelId="{D808D1EC-7801-4B4A-BD11-BDD98330A7D1}">
      <dsp:nvSpPr>
        <dsp:cNvPr id="0" name=""/>
        <dsp:cNvSpPr/>
      </dsp:nvSpPr>
      <dsp:spPr>
        <a:xfrm rot="5400000">
          <a:off x="-321188" y="4226517"/>
          <a:ext cx="2141253" cy="1498877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abecedy.</a:t>
          </a:r>
          <a:endParaRPr lang="cs-CZ" sz="3200" kern="1200" dirty="0"/>
        </a:p>
      </dsp:txBody>
      <dsp:txXfrm rot="5400000">
        <a:off x="-321188" y="4226517"/>
        <a:ext cx="2141253" cy="1498877"/>
      </dsp:txXfrm>
    </dsp:sp>
    <dsp:sp modelId="{DBF23FF4-1E19-4350-AC70-840F53C37C47}">
      <dsp:nvSpPr>
        <dsp:cNvPr id="0" name=""/>
        <dsp:cNvSpPr/>
      </dsp:nvSpPr>
      <dsp:spPr>
        <a:xfrm rot="5400000">
          <a:off x="4157987" y="1246220"/>
          <a:ext cx="1391814" cy="671003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Je tomu tak proto, abychom rychleji našli slovo, které hledáme.</a:t>
          </a:r>
          <a:endParaRPr lang="cs-CZ" sz="2900" kern="1200" dirty="0"/>
        </a:p>
      </dsp:txBody>
      <dsp:txXfrm rot="5400000">
        <a:off x="4157987" y="1246220"/>
        <a:ext cx="1391814" cy="6710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AE5A1-9774-4082-B0B6-646BEDD3DF45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0DF3B0-C5A4-42A6-9BB7-A8DEDEA4C9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42238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156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729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712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318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464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654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014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8372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1703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8773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264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C6B99-08F3-464B-AB20-8626FA2E9182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F2515-D9C8-4A33-8531-45467075A7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2223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gif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46236694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86870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Pomůcky: učebnice, pastelky, fixy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Metodické pokyny: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Snímek 6 – 11 : Žáci doplňují správná písmena.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Snímek 13: Učitel rozdá žákům pracovní list – pracují všichni. U IT tabule se střídají.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Snímek 14, 15: Opakování tištěné a psané abecedy.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8726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75257143"/>
              </p:ext>
            </p:extLst>
          </p:nvPr>
        </p:nvGraphicFramePr>
        <p:xfrm>
          <a:off x="1524000" y="1628800"/>
          <a:ext cx="6096000" cy="383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1695830" y="655088"/>
            <a:ext cx="59772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ABECEDA  A  PÍSMO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66389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2679605"/>
              </p:ext>
            </p:extLst>
          </p:nvPr>
        </p:nvGraphicFramePr>
        <p:xfrm>
          <a:off x="467544" y="692695"/>
          <a:ext cx="8136904" cy="5253528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64096"/>
                <a:gridCol w="936104"/>
                <a:gridCol w="864096"/>
                <a:gridCol w="936104"/>
                <a:gridCol w="864096"/>
                <a:gridCol w="936104"/>
                <a:gridCol w="936104"/>
                <a:gridCol w="936104"/>
                <a:gridCol w="864096"/>
              </a:tblGrid>
              <a:tr h="1497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20836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r>
                        <a:rPr lang="cs-CZ" sz="3600" baseline="0" dirty="0" smtClean="0"/>
                        <a:t>  </a:t>
                      </a:r>
                      <a:r>
                        <a:rPr lang="cs-CZ" sz="3600" baseline="0" dirty="0" err="1" smtClean="0"/>
                        <a:t>A</a:t>
                      </a:r>
                      <a:r>
                        <a:rPr lang="cs-CZ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r>
                        <a:rPr lang="cs-CZ" sz="3600" baseline="0" dirty="0" smtClean="0"/>
                        <a:t>   </a:t>
                      </a:r>
                      <a:r>
                        <a:rPr lang="cs-CZ" sz="3600" baseline="0" dirty="0" err="1" smtClean="0"/>
                        <a:t>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r>
                        <a:rPr lang="cs-CZ" sz="3600" baseline="0" dirty="0" smtClean="0"/>
                        <a:t>   </a:t>
                      </a:r>
                      <a:r>
                        <a:rPr lang="cs-CZ" sz="3600" baseline="0" dirty="0" err="1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č 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Č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r>
                        <a:rPr lang="cs-CZ" sz="3600" baseline="0" dirty="0" smtClean="0"/>
                        <a:t>  </a:t>
                      </a:r>
                      <a:r>
                        <a:rPr lang="cs-CZ" sz="3600" baseline="0" dirty="0" err="1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ď   </a:t>
                      </a:r>
                      <a:r>
                        <a:rPr lang="cs-CZ" sz="3600" dirty="0" err="1" smtClean="0"/>
                        <a:t>Ď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 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r>
                        <a:rPr lang="cs-CZ" sz="3600" baseline="0" dirty="0" smtClean="0"/>
                        <a:t>  </a:t>
                      </a:r>
                      <a:r>
                        <a:rPr lang="cs-CZ" sz="3600" baseline="0" dirty="0" err="1" smtClean="0"/>
                        <a:t>G</a:t>
                      </a:r>
                      <a:endParaRPr lang="cs-CZ" sz="3600" dirty="0"/>
                    </a:p>
                  </a:txBody>
                  <a:tcPr/>
                </a:tc>
              </a:tr>
              <a:tr h="107514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ch</a:t>
                      </a:r>
                      <a:r>
                        <a:rPr lang="cs-CZ" sz="3600" baseline="0" dirty="0" smtClean="0"/>
                        <a:t>   </a:t>
                      </a:r>
                      <a:r>
                        <a:rPr lang="cs-CZ" sz="3600" baseline="0" dirty="0" err="1" smtClean="0"/>
                        <a:t>CH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  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     </a:t>
                      </a:r>
                      <a:r>
                        <a:rPr lang="cs-CZ" sz="3600" dirty="0" err="1" smtClean="0"/>
                        <a:t>J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    </a:t>
                      </a:r>
                      <a:r>
                        <a:rPr lang="cs-CZ" sz="3600" dirty="0" err="1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     </a:t>
                      </a:r>
                      <a:r>
                        <a:rPr lang="cs-CZ" sz="3600" dirty="0" err="1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ň</a:t>
                      </a:r>
                      <a:r>
                        <a:rPr lang="cs-CZ" sz="3600" baseline="0" dirty="0" smtClean="0"/>
                        <a:t>  </a:t>
                      </a:r>
                      <a:r>
                        <a:rPr lang="cs-CZ" sz="3600" baseline="0" dirty="0" err="1" smtClean="0"/>
                        <a:t>Ň</a:t>
                      </a:r>
                      <a:endParaRPr lang="cs-CZ" sz="3600" dirty="0"/>
                    </a:p>
                  </a:txBody>
                  <a:tcPr/>
                </a:tc>
              </a:tr>
              <a:tr h="1301968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r>
                        <a:rPr lang="cs-CZ" sz="3600" baseline="0" dirty="0" smtClean="0"/>
                        <a:t>  </a:t>
                      </a:r>
                      <a:r>
                        <a:rPr lang="cs-CZ" sz="3600" baseline="0" dirty="0" err="1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r>
                        <a:rPr lang="cs-CZ" sz="3600" baseline="0" dirty="0" smtClean="0"/>
                        <a:t>   </a:t>
                      </a:r>
                      <a:r>
                        <a:rPr lang="cs-CZ" sz="3600" baseline="0" dirty="0" err="1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q</a:t>
                      </a:r>
                      <a:r>
                        <a:rPr lang="cs-CZ" sz="3600" baseline="0" dirty="0" smtClean="0"/>
                        <a:t>  </a:t>
                      </a:r>
                      <a:r>
                        <a:rPr lang="cs-CZ" sz="3600" baseline="0" dirty="0" err="1" smtClean="0"/>
                        <a:t>Q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 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ř</a:t>
                      </a:r>
                      <a:r>
                        <a:rPr lang="cs-CZ" sz="3600" baseline="0" dirty="0" smtClean="0"/>
                        <a:t>   </a:t>
                      </a:r>
                      <a:r>
                        <a:rPr lang="cs-CZ" sz="3600" baseline="0" dirty="0" err="1" smtClean="0"/>
                        <a:t>Ř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r>
                        <a:rPr lang="cs-CZ" sz="3600" baseline="0" dirty="0" smtClean="0"/>
                        <a:t>    </a:t>
                      </a:r>
                      <a:r>
                        <a:rPr lang="cs-CZ" sz="3600" baseline="0" dirty="0" err="1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/>
                        <a:t>š    </a:t>
                      </a:r>
                      <a:r>
                        <a:rPr lang="cs-CZ" sz="3600" baseline="0" dirty="0" err="1" smtClean="0"/>
                        <a:t>Š</a:t>
                      </a:r>
                      <a:r>
                        <a:rPr lang="cs-CZ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r>
                        <a:rPr lang="cs-CZ" sz="3600" baseline="0" dirty="0" smtClean="0"/>
                        <a:t>    </a:t>
                      </a:r>
                      <a:r>
                        <a:rPr lang="cs-CZ" sz="3600" baseline="0" dirty="0" err="1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ť</a:t>
                      </a:r>
                      <a:r>
                        <a:rPr lang="cs-CZ" sz="3600" baseline="0" dirty="0" smtClean="0"/>
                        <a:t>   </a:t>
                      </a:r>
                      <a:r>
                        <a:rPr lang="cs-CZ" sz="3600" baseline="0" dirty="0" err="1" smtClean="0"/>
                        <a:t>Ť</a:t>
                      </a:r>
                      <a:endParaRPr lang="cs-CZ" sz="3600" dirty="0"/>
                    </a:p>
                  </a:txBody>
                  <a:tcPr/>
                </a:tc>
              </a:tr>
              <a:tr h="117457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U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V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w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W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x 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X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  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err="1" smtClean="0"/>
                        <a:t>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</a:t>
                      </a:r>
                      <a:r>
                        <a:rPr lang="cs-CZ" sz="3600" baseline="0" dirty="0" smtClean="0"/>
                        <a:t>    </a:t>
                      </a:r>
                      <a:r>
                        <a:rPr lang="cs-CZ" sz="3600" baseline="0" dirty="0" err="1" smtClean="0"/>
                        <a:t>Z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ž</a:t>
                      </a:r>
                      <a:r>
                        <a:rPr lang="cs-CZ" sz="3600" baseline="0" dirty="0" smtClean="0"/>
                        <a:t>    </a:t>
                      </a:r>
                      <a:r>
                        <a:rPr lang="cs-CZ" sz="3600" baseline="0" dirty="0" err="1" smtClean="0"/>
                        <a:t>Ž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265023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4072753411"/>
              </p:ext>
            </p:extLst>
          </p:nvPr>
        </p:nvGraphicFramePr>
        <p:xfrm>
          <a:off x="539552" y="404664"/>
          <a:ext cx="8208912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091366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27435" y="2882844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634273" y="3083399"/>
            <a:ext cx="5790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355190" y="859465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47479" y="5125955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42311" y="806751"/>
            <a:ext cx="6270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73584" y="5125955"/>
            <a:ext cx="6270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Ď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Skola\AppData\Local\Microsoft\Windows\Temporary Internet Files\Content.IE5\K0O7W0UI\MC90043709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3024" y="58592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S7687CZ2\MC9004404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3169" y="585927"/>
            <a:ext cx="1371600" cy="1393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AM1I8PN9\MC900088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986" y="2800477"/>
            <a:ext cx="1479883" cy="100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DE4CGPLA\MC9002252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4928" y="4938196"/>
            <a:ext cx="1671848" cy="139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S7687CZ2\MP9003876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1126" y="2937729"/>
            <a:ext cx="1702311" cy="121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935127" y="260648"/>
            <a:ext cx="5556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 obrázku přiřaď na linku správné písmeno.</a:t>
            </a:r>
            <a:endParaRPr lang="cs-CZ" sz="24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539552" y="1730081"/>
            <a:ext cx="1065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91192" y="3806174"/>
            <a:ext cx="1065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9552" y="6095546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932040" y="1714489"/>
            <a:ext cx="8790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788024" y="386775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21834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5.92593E-6 C -0.00208 -0.0081 -0.00624 -0.01203 -0.01058 -0.01828 C -0.01354 -0.02986 -0.02083 -0.03819 -0.02586 -0.04861 C -0.04079 -0.08009 -0.06614 -0.10069 -0.09253 -0.11111 C -0.15104 -0.1081 -0.14027 -0.10786 -0.22274 -0.11111 C -0.22742 -0.11134 -0.23315 -0.11759 -0.23784 -0.11921 C -0.24288 -0.12384 -0.25156 -0.13541 -0.25156 -0.13541 C -0.25555 -0.15046 -0.24982 -0.1324 -0.25763 -0.1456 C -0.25867 -0.14722 -0.2585 -0.14976 -0.2592 -0.15161 C -0.26093 -0.15578 -0.26388 -0.15902 -0.2651 -0.16365 C -0.26805 -0.17523 -0.26996 -0.1868 -0.27274 -0.19814 C -0.27621 -0.24282 -0.27239 -0.20277 -0.27586 -0.22638 C -0.2769 -0.23379 -0.27881 -0.24861 -0.27881 -0.24861 C -0.28003 -0.27361 -0.2809 -0.28958 -0.2894 -0.31111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33333E-6 C -0.00173 -0.00347 -0.00468 -0.00602 -0.00607 -0.00995 C -0.00746 -0.01389 -0.00677 -0.01921 -0.00902 -0.02222 C -0.01267 -0.02685 -0.01493 -0.03125 -0.01805 -0.03634 C -0.02239 -0.04352 -0.02343 -0.03935 -0.0302 -0.04838 C -0.03923 -0.06042 -0.04757 -0.06342 -0.05902 -0.06852 C -0.06666 -0.07199 -0.07673 -0.07917 -0.08472 -0.08079 C -0.0927 -0.08264 -0.10086 -0.0831 -0.10902 -0.08472 C -0.11059 -0.08542 -0.11197 -0.08634 -0.11354 -0.0868 C -0.11649 -0.08773 -0.11979 -0.0875 -0.12274 -0.08889 C -0.12916 -0.09167 -0.13559 -0.09815 -0.14236 -0.10092 C -0.14722 -0.10278 -0.15243 -0.10324 -0.15746 -0.10486 C -0.16545 -0.11042 -0.17447 -0.11204 -0.18333 -0.11504 C -0.19027 -0.12477 -0.19826 -0.12847 -0.20746 -0.13333 C -0.21388 -0.1368 -0.21909 -0.14051 -0.22569 -0.14329 C -0.23159 -0.14907 -0.23697 -0.14977 -0.24236 -0.15555 C -0.24687 -0.16042 -0.25156 -0.16504 -0.25607 -0.16967 C -0.25816 -0.17176 -0.26215 -0.17569 -0.26215 -0.17569 C -0.26632 -0.18426 -0.27187 -0.19282 -0.27725 -0.2 C -0.28125 -0.21528 -0.27586 -0.19653 -0.28177 -0.21204 C -0.28402 -0.21805 -0.28507 -0.22569 -0.28628 -0.23217 C -0.28906 -0.28009 -0.28784 -0.24977 -0.28784 -0.32315 " pathEditMode="relative" ptsTypes="fffffffffffffffffffff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C 0.00347 0.01505 -0.00052 0.04283 -0.00764 0.05648 C -0.00868 0.06065 -0.00834 0.06574 -0.01059 0.06875 C -0.01476 0.07408 -0.01737 0.07755 -0.0198 0.08496 C -0.02448 0.09977 -0.02917 0.11436 -0.03646 0.12732 C -0.03907 0.13889 -0.04549 0.15486 -0.05313 0.16158 C -0.05886 0.18125 -0.07396 0.19954 -0.0849 0.21412 C -0.0908 0.22199 -0.09358 0.22755 -0.10157 0.23033 C -0.11372 0.24098 -0.0974 0.22778 -0.11216 0.23635 C -0.12084 0.24144 -0.1283 0.24769 -0.13785 0.25047 C -0.14896 0.26042 -0.16059 0.26042 -0.17275 0.26667 C -0.18334 0.27199 -0.19375 0.27431 -0.20452 0.27871 C -0.2323 0.27801 -0.26007 0.27871 -0.28785 0.27686 C -0.29115 0.27662 -0.29393 0.27338 -0.29705 0.27269 C -0.31077 0.26991 -0.32691 0.26829 -0.34098 0.26667 C -0.36198 0.26436 -0.38924 0.26366 -0.40921 0.26273 C -0.43438 0.25579 -0.4632 0.25741 -0.48785 0.25648 C -0.51459 0.25116 -0.54184 0.25348 -0.56823 0.24445 C -0.59046 0.24537 -0.61302 0.24329 -0.6349 0.24838 C -0.6474 0.25139 -0.65903 0.26019 -0.67118 0.26459 C -0.68021 0.26783 -0.69358 0.26991 -0.70157 0.27686 C -0.70677 0.28148 -0.71112 0.28704 -0.71667 0.29098 " pathEditMode="relative" ptsTypes="fffffffffffffffffffff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9.25926E-6 C 0.00278 -0.00092 0.00868 -0.00208 0.01059 -0.00601 C 0.0118 -0.00833 0.01094 -0.0118 0.01198 -0.01411 C 0.01302 -0.01666 0.01528 -0.01782 0.01667 -0.02013 C 0.02049 -0.02615 0.02309 -0.03286 0.02726 -0.03842 C 0.02847 -0.05763 0.03177 -0.08402 0.04236 -0.09907 C 0.04601 -0.11273 0.05399 -0.12569 0.06059 -0.13726 C 0.0625 -0.15115 0.06667 -0.1537 0.07274 -0.16574 C 0.08246 -0.18541 0.08906 -0.20694 0.10139 -0.2243 C 0.10451 -0.23634 0.10052 -0.22499 0.10746 -0.23425 C 0.11233 -0.24074 0.10903 -0.24074 0.11354 -0.24837 C 0.11667 -0.2537 0.12135 -0.25717 0.12413 -0.26273 C 0.12847 -0.27106 0.13212 -0.27523 0.13628 -0.28286 C 0.14097 -0.29143 0.14288 -0.29606 0.14844 -0.303 C 0.15052 -0.31087 0.14844 -0.30902 0.15451 -0.30902 " pathEditMode="relative" ptsTypes="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55556E-6 C -0.00157 0.04792 -0.00261 0.09561 -0.00452 0.14353 C -0.00608 0.24792 -0.00174 0.35279 -0.00903 0.45672 C -0.01025 0.47362 -0.01094 0.4889 -0.01823 0.50302 C -0.02014 0.51135 -0.02275 0.51529 -0.02726 0.5213 C -0.0316 0.5382 -0.04775 0.54561 -0.05903 0.55163 C -0.06354 0.55371 -0.06823 0.55556 -0.07275 0.55765 C -0.07431 0.55834 -0.07726 0.5595 -0.07726 0.5595 C -0.08177 0.56899 -0.08924 0.56876 -0.09688 0.57177 C -0.10695 0.5757 -0.11702 0.57686 -0.12726 0.57987 C -0.13802 0.58265 -0.14809 0.58797 -0.15903 0.59005 C -0.16059 0.59075 -0.16198 0.59144 -0.16354 0.59191 C -0.16754 0.59283 -0.1717 0.5926 -0.1757 0.59399 C -0.17743 0.59468 -0.17847 0.59723 -0.18021 0.59816 C -0.18264 0.59931 -0.18525 0.59931 -0.18785 0.60001 C -0.1974 0.60649 -0.20643 0.61158 -0.21667 0.61621 C -0.21823 0.6183 -0.21927 0.62084 -0.22118 0.62223 C -0.22396 0.62431 -0.23021 0.6264 -0.23021 0.6264 C -0.23959 0.64422 -0.22691 0.62269 -0.23785 0.6345 C -0.23976 0.63658 -0.24097 0.6433 -0.24393 0.64422 C -0.25313 0.64792 -0.26563 0.6507 -0.2757 0.6507 " pathEditMode="relative" ptsTypes="ffffffffffffffff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44444E-6 C -0.01563 -0.00532 -0.03403 0.00023 -0.05 0.00185 C -0.06771 0.00671 -0.08282 0.00671 -0.10157 0.00787 C -0.11407 0.01366 -0.12813 0.00833 -0.14098 0.00602 C -0.15869 -0.00208 -0.18559 -0.00093 -0.20313 -0.00208 C -0.21615 -0.00463 -0.21928 -0.00556 -0.2349 -0.00625 C -0.31059 -0.00926 -0.32865 0.01574 -0.30921 -0.01018 " pathEditMode="relative" ptsTypes="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44747" y="5201443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96925" y="2832677"/>
            <a:ext cx="5084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493451" y="2894320"/>
            <a:ext cx="6319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72339" y="921407"/>
            <a:ext cx="6286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08304" y="813384"/>
            <a:ext cx="10021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98976" y="5364063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1" name="Picture 3" descr="C:\Users\Skola\AppData\Local\Microsoft\Windows\Temporary Internet Files\Content.IE5\AM1I8PN9\MP9003904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2716" y="625449"/>
            <a:ext cx="927035" cy="129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kola\AppData\Local\Microsoft\Windows\Temporary Internet Files\Content.IE5\K0O7W0UI\MC900331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7658" y="741289"/>
            <a:ext cx="975964" cy="106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kola\AppData\Local\Microsoft\Windows\Temporary Internet Files\Content.IE5\K0O7W0UI\MC90043258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5" y="2617129"/>
            <a:ext cx="1475507" cy="147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kola\AppData\Local\Microsoft\Windows\Temporary Internet Files\Content.IE5\DE4CGPLA\MP9003827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6821" y="2901970"/>
            <a:ext cx="1373553" cy="98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kola\AppData\Local\Microsoft\Windows\Temporary Internet Files\Content.IE5\S7687CZ2\MC9002395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1044" y="5201443"/>
            <a:ext cx="1290378" cy="114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kola\AppData\Local\Microsoft\Windows\Temporary Internet Files\Content.IE5\S7687CZ2\MC9003559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1186" y="4877267"/>
            <a:ext cx="904821" cy="1248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51520" y="1844737"/>
            <a:ext cx="9795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51520" y="3501008"/>
            <a:ext cx="11611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51520" y="6125837"/>
            <a:ext cx="9795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99992" y="1808808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499992" y="364502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004048" y="5949280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463986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C -0.00104 -0.01667 0.00191 -0.02593 -0.00746 -0.03449 C -0.01024 -0.04491 -0.00712 -0.0368 -0.01354 -0.04444 C -0.01823 -0.05 -0.02326 -0.05833 -0.02864 -0.06273 C -0.03524 -0.06805 -0.04705 -0.0743 -0.05451 -0.07685 C -0.07031 -0.09792 -0.11892 -0.10255 -0.1408 -0.10301 C -0.19635 -0.10417 -0.25191 -0.1044 -0.30746 -0.10509 C -0.3151 -0.10579 -0.32292 -0.10602 -0.33021 -0.10718 C -0.34028 -0.1088 -0.34844 -0.11713 -0.35746 -0.1213 C -0.36285 -0.13148 -0.3691 -0.13773 -0.37569 -0.1456 C -0.37934 -0.15 -0.38628 -0.15972 -0.38628 -0.15972 C -0.38732 -0.16366 -0.38785 -0.16805 -0.38923 -0.17176 C -0.3908 -0.17616 -0.3941 -0.1794 -0.39531 -0.18403 C -0.39792 -0.19398 -0.39878 -0.20463 -0.40451 -0.21227 C -0.40555 -0.21551 -0.40607 -0.21921 -0.40746 -0.22222 C -0.40816 -0.22384 -0.40989 -0.22477 -0.41059 -0.22639 C -0.41545 -0.23773 -0.4158 -0.25324 -0.42257 -0.26273 C -0.42309 -0.26875 -0.42309 -0.27477 -0.42413 -0.28079 C -0.42465 -0.28426 -0.42639 -0.2875 -0.42726 -0.29097 C -0.42795 -0.29352 -0.4283 -0.2963 -0.42864 -0.29907 C -0.42986 -0.30833 -0.43055 -0.31852 -0.43333 -0.32731 C -0.43507 -0.33287 -0.43785 -0.33773 -0.43923 -0.34352 C -0.44045 -0.34815 -0.4408 -0.35324 -0.44236 -0.35764 C -0.44375 -0.36157 -0.44687 -0.36389 -0.44844 -0.36782 C -0.45139 -0.37523 -0.44826 -0.37477 -0.45451 -0.38194 C -0.45573 -0.38333 -0.45764 -0.3831 -0.45903 -0.38403 C -0.46701 -0.38935 -0.46406 -0.3912 -0.47413 -0.39398 C -0.47847 -0.39977 -0.48351 -0.39954 -0.48923 -0.40208 C -0.49357 -0.40787 -0.49896 -0.40787 -0.50451 -0.41018 C -0.52187 -0.41713 -0.53941 -0.42037 -0.55746 -0.42222 C -0.55903 -0.4243 -0.55989 -0.42801 -0.56198 -0.42847 C -0.5875 -0.43403 -0.61354 -0.43125 -0.63923 -0.43241 C -0.64427 -0.4331 -0.64948 -0.43356 -0.65451 -0.43449 C -0.6592 -0.43542 -0.66337 -0.43935 -0.66805 -0.44051 C -0.70312 -0.44838 -0.73576 -0.4669 -0.77118 -0.47292 C -0.77778 -0.47569 -0.77934 -0.47361 -0.78177 -0.48287 C -0.7783 -0.52801 -0.77569 -0.5706 -0.77569 -0.6162 " pathEditMode="relative" ptsTypes="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18519E-6 C 0.00573 -0.00161 0.01111 -0.00346 0.01667 -0.00601 C 0.02379 -0.01504 0.03264 -0.02082 0.03941 -0.03032 C 0.04323 -0.04467 0.05208 -0.05323 0.0592 -0.06457 C 0.06649 -0.07615 0.06042 -0.06967 0.06823 -0.07661 C 0.07274 -0.08911 0.06962 -0.08263 0.07882 -0.0949 C 0.0809 -0.09768 0.0849 -0.103 0.0849 -0.103 C 0.08698 -0.1111 0.08958 -0.11226 0.09549 -0.11504 C 0.1026 -0.12453 0.11927 -0.13934 0.12882 -0.14328 C 0.14445 -0.15925 0.15955 -0.17846 0.17726 -0.18981 C 0.18316 -0.19768 0.18958 -0.20508 0.19705 -0.20994 C 0.20052 -0.21481 0.20451 -0.21504 0.20764 -0.22013 C 0.21094 -0.22569 0.21146 -0.23124 0.2151 -0.23633 C 0.21563 -0.23911 0.21563 -0.24189 0.21667 -0.24444 C 0.21736 -0.24606 0.2191 -0.24675 0.21979 -0.24837 C 0.22118 -0.25231 0.22049 -0.25763 0.22274 -0.26064 C 0.22622 -0.26504 0.22847 -0.27013 0.23177 -0.27476 C 0.23229 -0.27684 0.23333 -0.28078 0.23333 -0.28078 " pathEditMode="relative" ptsTypes="fffffffffffffffff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2.59259E-6 C -0.00086 -0.00046 -0.00833 -0.00324 -0.00902 -0.00394 C -0.01857 -0.01181 -0.00503 -0.00509 -0.01666 -0.00995 C -0.02413 -0.01991 -0.0144 -0.00857 -0.02569 -0.01597 C -0.02708 -0.0169 -0.0276 -0.01921 -0.02881 -0.02014 C -0.03176 -0.02245 -0.03472 -0.02431 -0.03784 -0.02616 C -0.04791 -0.03195 -0.06041 -0.03426 -0.07117 -0.03634 C -0.12187 -0.05718 -0.22742 -0.04583 -0.24548 -0.0463 C -0.26579 -0.05093 -0.24149 -0.04583 -0.27569 -0.05046 C -0.30104 -0.05394 -0.32621 -0.06111 -0.35156 -0.06458 C -0.35989 -0.06829 -0.36874 -0.06852 -0.37725 -0.0706 C -0.40538 -0.07755 -0.4335 -0.08357 -0.46215 -0.08681 C -0.4677 -0.08843 -0.47308 -0.09144 -0.47881 -0.09282 C -0.4868 -0.09491 -0.49513 -0.09514 -0.50312 -0.09699 C -0.54635 -0.09537 -0.55902 -0.09306 -0.59548 -0.08681 C -0.60711 -0.08148 -0.5901 -0.08889 -0.61058 -0.08264 C -0.62447 -0.07847 -0.63732 -0.0713 -0.65156 -0.06852 C -0.65815 -0.06435 -0.66406 -0.0625 -0.67117 -0.06042 C -0.68038 -0.05232 -0.69114 -0.04884 -0.70156 -0.04445 C -0.70937 -0.03727 -0.7184 -0.03264 -0.72725 -0.02824 C -0.73038 -0.02685 -0.73333 -0.02546 -0.73645 -0.02407 C -0.73801 -0.02338 -0.74097 -0.02222 -0.74097 -0.02222 C -0.74617 -0.01482 -0.74843 -0.01597 -0.75607 -0.01806 C -0.75711 -0.01945 -0.75833 -0.0206 -0.75902 -0.02222 C -0.75989 -0.02407 -0.76058 -0.02824 -0.76058 -0.02824 " pathEditMode="relative" ptsTypes="ffffffffffffffffffffffff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5.18519E-6 C 0.00833 0.00139 0.01631 0.00232 0.0243 0.00602 C 0.02604 0.01297 0.02933 0.01575 0.03176 0.02223 C 0.03541 0.03172 0.03975 0.04283 0.04548 0.05047 C 0.04756 0.05857 0.0519 0.06482 0.05451 0.07269 C 0.06006 0.08936 0.05451 0.08033 0.06058 0.08889 C 0.06371 0.10093 0.0677 0.11019 0.07586 0.11713 C 0.08124 0.14051 0.07239 0.10394 0.08038 0.12917 C 0.08124 0.13172 0.08055 0.13496 0.08176 0.13727 C 0.08437 0.14237 0.0894 0.14468 0.09253 0.14954 C 0.1026 0.16482 0.10867 0.1838 0.11979 0.19792 C 0.12083 0.2007 0.12152 0.20348 0.12274 0.20602 C 0.12395 0.20834 0.12621 0.2095 0.12725 0.21204 C 0.12881 0.21575 0.12864 0.22061 0.13038 0.22431 C 0.13697 0.23774 0.14583 0.24977 0.15312 0.26251 C 0.1559 0.26737 0.15954 0.27547 0.16371 0.27871 C 0.1651 0.27987 0.16683 0.27987 0.16822 0.28079 C 0.16979 0.28195 0.17117 0.28334 0.17274 0.28473 C 0.17968 0.29862 0.1901 0.29908 0.20156 0.30093 C 0.2309 0.29885 0.22291 0.30602 0.23489 0.29098 C 0.23663 0.28218 0.23645 0.28565 0.23645 0.2807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1.85185E-6 C -0.00416 0.00579 -0.01093 0.00972 -0.01666 0.01204 C -0.02343 0.02176 -0.01527 0.01134 -0.02412 0.01829 C -0.02985 0.02269 -0.03576 0.03056 -0.04079 0.03634 C -0.04357 0.03958 -0.04548 0.04375 -0.04843 0.04653 C -0.05138 0.04931 -0.05746 0.05463 -0.05746 0.05463 C -0.06319 0.06945 -0.07239 0.08009 -0.08176 0.09097 C -0.08801 0.09815 -0.0986 0.11921 -0.10451 0.12315 C -0.10659 0.12454 -0.10885 0.12546 -0.11058 0.12732 C -0.11631 0.13357 -0.12968 0.15463 -0.13628 0.15764 C -0.14079 0.1632 -0.14513 0.16898 -0.14999 0.17384 C -0.15433 0.17801 -0.15971 0.18079 -0.16353 0.18588 C -0.17517 0.20139 -0.18714 0.21528 -0.20294 0.22222 C -0.21319 0.2331 -0.22517 0.24121 -0.23628 0.25046 C -0.24721 0.25949 -0.25555 0.27361 -0.26805 0.27871 C -0.27742 0.29121 -0.28923 0.29838 -0.30138 0.30509 C -0.30589 0.31065 -0.31128 0.31111 -0.31666 0.31528 C -0.32708 0.32338 -0.33471 0.32917 -0.34687 0.33125 C -0.35433 0.33519 -0.35833 0.34028 -0.3651 0.34537 C -0.37447 0.35255 -0.38506 0.35903 -0.3953 0.36366 C -0.40346 0.37408 -0.4144 0.37639 -0.42412 0.3838 C -0.42569 0.38496 -0.42725 0.38634 -0.42864 0.38796 C -0.42968 0.38912 -0.43055 0.39097 -0.43176 0.3919 C -0.43662 0.3956 -0.44305 0.39815 -0.44843 0.4 C -0.45485 0.40903 -0.46874 0.41505 -0.47725 0.42014 C -0.48333 0.42361 -0.48923 0.42917 -0.4953 0.43241 C -0.51353 0.44236 -0.49912 0.43079 -0.51353 0.44051 C -0.52117 0.4456 -0.52951 0.45185 -0.53784 0.45463 C -0.54044 0.46505 -0.54878 0.46551 -0.55607 0.46875 C -0.55902 0.47014 -0.5651 0.47269 -0.5651 0.47269 C -0.57673 0.48357 -0.56058 0.46968 -0.57725 0.47871 C -0.58003 0.48009 -0.58211 0.4831 -0.58471 0.48496 C -0.5861 0.48588 -0.58784 0.48611 -0.5894 0.48681 C -0.59096 0.4882 -0.59218 0.49005 -0.59392 0.49097 C -0.59583 0.49213 -0.59843 0.49121 -0.59999 0.49306 C -0.60121 0.49445 -0.60017 0.49792 -0.60138 0.49908 C -0.60399 0.50162 -0.60746 0.50162 -0.61058 0.50301 C -0.61718 0.5125 -0.60867 0.50185 -0.62117 0.50903 C -0.62256 0.50972 -0.62291 0.51227 -0.62412 0.5132 C -0.62864 0.5169 -0.63576 0.51759 -0.64079 0.51921 C -0.65277 0.52871 -0.66475 0.53935 -0.67725 0.54746 C -0.68871 0.56366 -0.67065 0.53958 -0.68471 0.55347 C -0.69912 0.56783 -0.68645 0.56088 -0.69687 0.56574 C -0.70208 0.57246 -0.70919 0.57639 -0.7151 0.58195 C -0.71718 0.5838 -0.72117 0.58796 -0.72117 0.58796 C -0.7276 0.60093 -0.72013 0.58866 -0.72864 0.59607 C -0.73037 0.59769 -0.73159 0.60046 -0.73333 0.60208 C -0.73714 0.60579 -0.74114 0.60926 -0.7453 0.61204 C -0.74739 0.61343 -0.74947 0.61458 -0.75138 0.61621 C -0.75416 0.61852 -0.75503 0.62153 -0.75746 0.62431 C -0.7677 0.63542 -0.78072 0.65116 -0.79392 0.65648 C -0.78801 0.65926 -0.78489 0.65648 -0.77864 0.65463 C -0.77968 0.65324 -0.78176 0.65046 -0.78176 0.65046 " pathEditMode="relative" ptsTypes="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1.11111E-6 C 0.0066 0.00301 0.01163 -0.00139 0.01806 -0.00394 C 0.04948 -0.00324 0.08073 -0.00324 0.11216 -0.00209 C 0.14636 -0.00093 0.18073 0.00648 0.21511 0.0081 C 0.23403 0.00579 0.25191 0.00162 0.27118 -1.11111E-6 C 0.27622 -0.00232 0.27952 -0.00301 0.28334 -0.0081 C 0.28438 -0.01273 0.28785 -0.01783 0.28785 -0.02222 " pathEditMode="relative" ptsTypes="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948488" y="3040112"/>
            <a:ext cx="4203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06368" y="5315100"/>
            <a:ext cx="569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84368" y="929640"/>
            <a:ext cx="4844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35538" y="984608"/>
            <a:ext cx="797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90839" y="3245055"/>
            <a:ext cx="6479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743152" y="5282636"/>
            <a:ext cx="6479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Ň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Skola\AppData\Local\Microsoft\Windows\Temporary Internet Files\Content.IE5\AM1I8PN9\MC900329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0839" y="757176"/>
            <a:ext cx="954568" cy="128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kola\AppData\Local\Microsoft\Windows\Temporary Internet Files\Content.IE5\DE4CGPLA\MC900413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7720" y="827593"/>
            <a:ext cx="1489071" cy="1127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kola\AppData\Local\Microsoft\Windows\Temporary Internet Files\Content.IE5\K0O7W0UI\MP9004276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5195" y="3071789"/>
            <a:ext cx="1581173" cy="126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kola\AppData\Local\Microsoft\Windows\Temporary Internet Files\Content.IE5\S7687CZ2\MP9004448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7499" y="2999590"/>
            <a:ext cx="1449511" cy="111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kola\AppData\Local\Microsoft\Windows\Temporary Internet Files\Content.IE5\K0O7W0UI\MP9004490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5195" y="5058745"/>
            <a:ext cx="1457087" cy="143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395536" y="1907938"/>
            <a:ext cx="9296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51520" y="4168385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5536" y="623843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88024" y="1907938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88024" y="4119018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319429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85185E-6 C -0.00295 -0.02153 -0.00816 -0.02315 -0.01979 -0.03635 C -0.02812 -0.04561 -0.01736 -0.03542 -0.02604 -0.04445 C -0.03038 -0.04931 -0.03455 -0.04931 -0.03941 -0.05255 C -0.05243 -0.06111 -0.04166 -0.05672 -0.05312 -0.06065 C -0.06423 -0.07037 -0.07951 -0.07431 -0.09253 -0.07686 C -0.22778 -0.13218 -0.50399 -0.09468 -0.55312 -0.09491 C -0.571 -0.09792 -0.58628 -0.09977 -0.60486 -0.10093 C -0.61736 -0.10533 -0.62725 -0.10602 -0.64097 -0.10718 C -0.65677 -0.11297 -0.67309 -0.11505 -0.68941 -0.11713 C -0.72187 -0.12593 -0.75625 -0.12686 -0.78802 -0.13936 C -0.81163 -0.17269 -0.79705 -0.26181 -0.79705 -0.28079 " pathEditMode="relative" ptsTypes="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6 C 0.00643 -0.00277 0.01042 -0.00902 0.01667 -0.01203 C 0.02014 -0.01921 0.03316 -0.02986 0.03941 -0.03402 C 0.04775 -0.04537 0.05591 -0.0574 0.06667 -0.06458 C 0.07674 -0.0787 0.08282 -0.09976 0.09549 -0.11087 C 0.09722 -0.11574 0.09983 -0.12013 0.10139 -0.125 C 0.10226 -0.12777 0.10191 -0.13055 0.10295 -0.1331 C 0.10591 -0.14074 0.11268 -0.14467 0.11667 -0.15115 C 0.12431 -0.16388 0.11528 -0.15185 0.12275 -0.16134 C 0.12379 -0.16412 0.12448 -0.16689 0.1257 -0.16944 C 0.12657 -0.17106 0.12813 -0.17175 0.12882 -0.17337 C 0.12969 -0.17523 0.12952 -0.17777 0.13021 -0.17962 C 0.13438 -0.18981 0.13472 -0.18958 0.13941 -0.1956 C 0.14271 -0.20462 0.15174 -0.22291 0.15747 -0.228 C 0.16146 -0.23657 0.16545 -0.24583 0.16962 -0.25416 C 0.1724 -0.25972 0.17882 -0.27037 0.17882 -0.27037 C 0.18056 -0.27777 0.18837 -0.29328 0.19236 -0.29861 C 0.19636 -0.31157 0.20174 -0.32476 0.20903 -0.33518 C 0.21111 -0.34398 0.2125 -0.35277 0.21511 -0.36157 C 0.21771 -0.37013 0.21979 -0.37152 0.22118 -0.37962 C 0.22361 -0.39421 0.22413 -0.40925 0.2257 -0.42407 C 0.22691 -0.43495 0.23004 -0.44537 0.23177 -0.45625 C 0.23229 -0.46365 0.23212 -0.47129 0.23334 -0.47847 C 0.23368 -0.48078 0.23559 -0.48217 0.23629 -0.48449 C 0.23768 -0.48912 0.23837 -0.49398 0.23941 -0.49861 C 0.24254 -0.51342 0.24462 -0.52847 0.24844 -0.54305 C 0.24792 -0.55578 0.24775 -0.56875 0.24688 -0.58148 C 0.24584 -0.59652 0.23941 -0.60879 0.23941 -0.62407 " pathEditMode="relative" ptsTypes="fffffffffffffffffffffffffff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9.44444E-6 -7.40741E-7 C -0.00053 0.00463 -0.00035 0.00972 -0.00139 0.01412 C -0.00191 0.01597 -0.004 0.0162 -0.00452 0.01805 C -0.00556 0.02199 -0.00487 0.02639 -0.00591 0.03032 C -0.00747 0.03634 -0.01164 0.04398 -0.01511 0.04838 C -0.01563 0.05046 -0.01598 0.05254 -0.01667 0.0544 C -0.01754 0.05648 -0.01893 0.0581 -0.01962 0.06042 C -0.02049 0.06366 -0.02032 0.06736 -0.02119 0.0706 C -0.02188 0.07292 -0.02327 0.07454 -0.02414 0.07662 C -0.02744 0.08565 -0.02796 0.09583 -0.03334 0.10301 C -0.0382 0.11643 -0.04341 0.12731 -0.05001 0.13935 C -0.05313 0.14514 -0.0606 0.15555 -0.0606 0.15555 C -0.06268 0.16458 -0.06685 0.17222 -0.07119 0.17963 C -0.0724 0.18148 -0.07327 0.18356 -0.07414 0.18588 C -0.07535 0.18912 -0.0757 0.19282 -0.07726 0.19583 C -0.09046 0.21991 -0.11285 0.23009 -0.13334 0.23819 C -0.14445 0.24838 -0.17726 0.25092 -0.1908 0.25231 C -0.20469 0.25833 -0.19914 0.25648 -0.22726 0.25648 C -0.26615 0.25648 -0.30504 0.25486 -0.34393 0.2544 C -0.36337 0.24954 -0.33681 0.25579 -0.37726 0.25046 C -0.39202 0.24838 -0.40869 0.23773 -0.42414 0.23426 C -0.43907 0.22454 -0.45608 0.21759 -0.47257 0.21412 C -0.49115 0.20393 -0.51094 0.20254 -0.53021 0.19583 C -0.58073 0.19653 -0.63126 0.19606 -0.68178 0.19792 C -0.68403 0.19792 -0.68577 0.20092 -0.68785 0.20185 C -0.70261 0.20833 -0.71823 0.21296 -0.73334 0.21805 C -0.74792 0.22847 -0.76997 0.23264 -0.78629 0.24028 C -0.78976 0.24491 -0.7941 0.24861 -0.79688 0.2544 C -0.79983 0.26042 -0.80191 0.26736 -0.80591 0.27268 C -0.80869 0.27592 -0.81025 0.27731 -0.81198 0.28264 C -0.8191 0.30347 -0.81754 0.32754 -0.82257 0.3493 C -0.82205 0.35208 -0.82292 0.35579 -0.82119 0.35741 C -0.81997 0.35856 -0.81806 0.35347 -0.81806 0.35347 " pathEditMode="relative" ptsTypes="ffffffffffffffffffffffffffffffff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9259E-6 C 0.00885 0.00417 0.00035 -0.00069 0.00903 0.0081 C 0.02344 0.02292 0.01406 0.01042 0.02118 0.02037 C 0.02604 0.03912 0.0184 0.01343 0.02726 0.03033 C 0.02882 0.03334 0.02882 0.03727 0.03021 0.04051 C 0.0316 0.04375 0.03437 0.04584 0.03628 0.04861 C 0.03837 0.05672 0.0408 0.06065 0.04549 0.06667 C 0.04913 0.08773 0.04358 0.06227 0.05156 0.08079 C 0.05365 0.08565 0.0526 0.0919 0.05451 0.09699 C 0.05521 0.09861 0.05677 0.09954 0.05746 0.10116 C 0.0592 0.10509 0.06094 0.10903 0.06215 0.1132 C 0.06875 0.13588 0.06076 0.11968 0.06962 0.13542 C 0.07153 0.14514 0.075 0.15255 0.08021 0.15972 C 0.08455 0.17616 0.08941 0.20394 0.10295 0.21019 C 0.10712 0.21528 0.11076 0.22176 0.1151 0.22639 C 0.12135 0.23334 0.1184 0.22709 0.12413 0.23634 C 0.12535 0.2382 0.12587 0.24074 0.12726 0.24259 C 0.12951 0.2456 0.13264 0.24746 0.1349 0.25047 C 0.13542 0.25255 0.1349 0.25556 0.13628 0.25672 C 0.13889 0.25926 0.14549 0.26065 0.14549 0.26065 C 0.14931 0.27084 0.15608 0.27593 0.16059 0.28496 C 0.16163 0.28704 0.16215 0.28935 0.16354 0.29097 C 0.16528 0.29283 0.16771 0.29329 0.16962 0.29491 C 0.17587 0.29977 0.17969 0.30625 0.18628 0.30926 C 0.19288 0.32199 0.18542 0.31019 0.19392 0.31713 C 0.20573 0.32662 0.18802 0.31597 0.2 0.32523 C 0.20833 0.33172 0.21806 0.33565 0.22726 0.33935 C 0.23559 0.34699 0.22986 0.34352 0.24549 0.34352 " pathEditMode="relative" ptsTypes="ffffffffffff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C -0.00191 0.01944 -0.00313 0.04375 -0.01372 0.05857 C -0.01563 0.06829 -0.01632 0.075 -0.02275 0.08079 C -0.02448 0.09213 -0.02691 0.09769 -0.03195 0.10694 C -0.03369 0.11458 -0.04098 0.12732 -0.04098 0.12732 C -0.0448 0.14167 -0.05174 0.15162 -0.05764 0.16366 C -0.05938 0.17315 -0.06337 0.17917 -0.06667 0.18773 C -0.06858 0.20023 -0.07327 0.20417 -0.07882 0.21412 C -0.07934 0.21505 -0.08768 0.23588 -0.08803 0.23634 C -0.10122 0.25394 -0.12796 0.25394 -0.1441 0.26065 C -0.1566 0.26574 -0.16754 0.26898 -0.18039 0.2706 C -0.18299 0.2713 -0.18542 0.27222 -0.18803 0.27269 C -0.19202 0.27361 -0.19601 0.27384 -0.2 0.27477 C -0.21198 0.27755 -0.22483 0.28565 -0.23646 0.29097 C -0.23907 0.29421 -0.2408 0.29931 -0.2441 0.30093 C -0.24862 0.30301 -0.24931 0.30278 -0.25313 0.30694 C -0.25834 0.3125 -0.25816 0.31458 -0.26528 0.31713 C -0.27014 0.32153 -0.27362 0.32755 -0.27882 0.33125 " pathEditMode="relative" ptsTypes="fffffffffffff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C -0.00885 0.01713 -0.03715 0.01991 -0.05156 0.02037 C -0.07986 0.02153 -0.10816 0.02153 -0.13646 0.02223 C -0.14965 0.02686 -0.16371 0.02639 -0.17743 0.02825 C -0.20712 0.0419 -0.22291 0.03056 -0.26528 0.02825 C -0.27118 0.02315 -0.2776 0.01412 -0.28489 0.01412 " pathEditMode="relative" ptsTypes="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949740" y="4913396"/>
            <a:ext cx="6527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2669" y="2921099"/>
            <a:ext cx="43572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968944" y="1049413"/>
            <a:ext cx="6591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Q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2669" y="940916"/>
            <a:ext cx="5741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20272" y="1124744"/>
            <a:ext cx="511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20272" y="3057642"/>
            <a:ext cx="511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098" name="Picture 2" descr="C:\Users\Skola\AppData\Local\Microsoft\Windows\Temporary Internet Files\Content.IE5\DE4CGPLA\MP900406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5760" y="899759"/>
            <a:ext cx="1440160" cy="95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kola\AppData\Local\Microsoft\Windows\Temporary Internet Files\Content.IE5\AM1I8PN9\MP900444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4113" y="657864"/>
            <a:ext cx="1239692" cy="1626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kola\AppData\Local\Microsoft\Windows\Temporary Internet Files\Content.IE5\K0O7W0UI\MC9003358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7906" y="2637679"/>
            <a:ext cx="818405" cy="149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kola\AppData\Local\Microsoft\Windows\Temporary Internet Files\Content.IE5\AM1I8PN9\MM900236461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4113" y="2909707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kola\AppData\Local\Microsoft\Windows\Temporary Internet Files\Content.IE5\K0O7W0UI\MP90040177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4780" y="4913396"/>
            <a:ext cx="1042119" cy="130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110689" y="5009922"/>
            <a:ext cx="5277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73167" y="4913396"/>
            <a:ext cx="5277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Ť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103" name="Picture 7" descr="C:\Users\Skola\AppData\Local\Microsoft\Windows\Temporary Internet Files\Content.IE5\AM1I8PN9\MP90040050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4113" y="4726823"/>
            <a:ext cx="1036653" cy="129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611560" y="1859491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1560" y="3844429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35491" y="5733256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571999" y="1864246"/>
            <a:ext cx="93610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664365" y="3890665"/>
            <a:ext cx="8437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64365" y="5733256"/>
            <a:ext cx="8437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3776865" y="3001764"/>
            <a:ext cx="5741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Ř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77819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8.51852E-6 C -0.00052 -0.01019 -0.00018 -0.02038 -0.00139 -0.03033 C -0.00295 -0.04329 -0.0132 -0.04885 -0.02118 -0.05255 C -0.02778 -0.06204 -0.04132 -0.06297 -0.05 -0.06876 C -0.05608 -0.07292 -0.06302 -0.07825 -0.06962 -0.08079 C -0.08368 -0.08635 -0.09931 -0.08913 -0.11354 -0.09306 C -0.14306 -0.11227 -0.18299 -0.11204 -0.21511 -0.11528 C -0.2915 -0.14376 -0.37361 -0.11991 -0.45295 -0.11922 C -0.46563 -0.11713 -0.47674 -0.11112 -0.48941 -0.10903 C -0.50851 -0.10186 -0.52691 -0.10232 -0.54688 -0.10116 C -0.57778 -0.10186 -0.61094 -0.08889 -0.63941 -0.1051 C -0.64844 -0.11019 -0.65868 -0.13102 -0.66511 -0.14144 C -0.66875 -0.14746 -0.6757 -0.15973 -0.6757 -0.15973 C -0.67761 -0.16713 -0.68004 -0.17338 -0.68334 -0.17987 C -0.69184 -0.22153 -0.68768 -0.19445 -0.68941 -0.26274 C -0.68906 -0.28889 -0.69271 -0.36713 -0.68472 -0.40811 C -0.68316 -0.42593 -0.68004 -0.44376 -0.6757 -0.46065 C -0.67656 -0.48288 -0.67622 -0.51528 -0.68177 -0.53751 C -0.68351 -0.55903 -0.68334 -0.55093 -0.68334 -0.56158 " pathEditMode="relative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3.7037E-7 C 0.00833 -0.00371 0.01597 -0.00857 0.0243 -0.01227 C 0.03124 -0.01922 0.04079 -0.02014 0.04704 -0.02847 C 0.05486 -0.03889 0.06111 -0.05162 0.06822 -0.06273 C 0.07065 -0.06644 0.07395 -0.06898 0.07586 -0.07292 C 0.08003 -0.08125 0.08385 -0.08773 0.09097 -0.09097 C 0.09548 -0.09722 0.10104 -0.10139 0.10607 -0.10718 C 0.11197 -0.11389 0.11683 -0.12222 0.1243 -0.12523 C 0.12586 -0.12662 0.12725 -0.12824 0.12881 -0.1294 C 0.1302 -0.13033 0.13194 -0.13033 0.13333 -0.13148 C 0.13836 -0.13542 0.13732 -0.13866 0.14392 -0.14144 C 0.14947 -0.14885 0.15069 -0.16019 0.15607 -0.16783 C 0.15868 -0.17778 0.15885 -0.18797 0.16058 -0.19815 C 0.16249 -0.20996 0.16527 -0.22292 0.16822 -0.23449 C 0.17013 -0.25139 0.16979 -0.24375 0.16979 -0.25672 " pathEditMode="relative" ptsTypes="ff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2.22222E-6 C 0.01284 0.00579 0.00659 0.00093 0.00294 0.03843 C 0.00173 0.05139 -0.00487 0.06667 -0.0106 0.07685 C -0.01494 0.09375 -0.00886 0.07315 -0.01511 0.08704 C -0.01824 0.09421 -0.01459 0.09468 -0.02119 0.10116 C -0.02883 0.10857 -0.03195 0.1088 -0.03942 0.11111 C -0.04706 0.12477 -0.05626 0.13403 -0.06824 0.13958 C -0.07101 0.15139 -0.07587 0.15139 -0.08334 0.15556 C -0.09914 0.16458 -0.08143 0.15602 -0.09393 0.16181 C -0.09844 0.16759 -0.10313 0.16759 -0.10903 0.16968 C -0.11563 0.17199 -0.12032 0.17616 -0.12726 0.17778 C -0.13994 0.18472 -0.15469 0.18866 -0.16824 0.1919 C -0.17414 0.20023 -0.16754 0.19259 -0.17883 0.19815 C -0.18456 0.20093 -0.18456 0.20556 -0.19098 0.2081 C -0.19601 0.21273 -0.19653 0.21227 -0.20001 0.22037 C -0.20087 0.22222 -0.20053 0.225 -0.20157 0.22639 C -0.204 0.22963 -0.20799 0.22963 -0.2106 0.23241 C -0.21459 0.23657 -0.22119 0.24653 -0.22119 0.24653 C -0.2231 0.2537 -0.22535 0.25509 -0.22883 0.26065 C -0.23299 0.26736 -0.23629 0.27477 -0.24098 0.28079 C -0.24254 0.28773 -0.2448 0.28982 -0.24844 0.29514 C -0.25105 0.30532 -0.25574 0.31366 -0.25903 0.32338 " pathEditMode="relative" ptsTypes="fffffffffffffff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9259E-6 C -0.00104 0.0044 -0.00382 0.00764 -0.00452 0.01204 C -0.01302 0.07014 -0.00087 0.01644 -0.00903 0.05047 C -0.01025 0.06482 -0.01077 0.07315 -0.01667 0.08472 C -0.01945 0.1 -0.02361 0.11135 -0.02882 0.12523 C -0.03004 0.12847 -0.03056 0.13195 -0.03177 0.13519 C -0.03351 0.13959 -0.03785 0.14746 -0.03785 0.14746 C -0.03924 0.15672 -0.04011 0.16204 -0.04393 0.16968 C -0.04549 0.17801 -0.0533 0.19838 -0.05747 0.20602 C -0.06042 0.21158 -0.06441 0.21621 -0.06667 0.22222 C -0.06997 0.23079 -0.07222 0.24005 -0.0757 0.24838 C -0.08038 0.25972 -0.08021 0.25394 -0.08629 0.26459 C -0.09063 0.27222 -0.09341 0.27963 -0.09844 0.28681 C -0.10122 0.29746 -0.09879 0.29144 -0.10903 0.30093 C -0.11059 0.30232 -0.11354 0.30486 -0.11354 0.30486 C -0.14531 0.30417 -0.17726 0.30417 -0.20903 0.30301 C -0.23455 0.30209 -0.22622 0.30672 -0.23629 0.29491 " pathEditMode="relative" ptsTypes="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81481E-6 C -0.00868 0.00162 -0.01875 0.0044 -0.02587 0.01204 C -0.03646 0.02338 -0.04167 0.04236 -0.05313 0.05255 C -0.05695 0.06944 -0.06719 0.08819 -0.08039 0.09282 C -0.08559 0.09977 -0.09289 0.10764 -0.1 0.11111 C -0.11841 0.12014 -0.09948 0.10764 -0.11216 0.11505 C -0.12379 0.12199 -0.13438 0.12778 -0.14705 0.13125 C -0.16094 0.14352 -0.17952 0.14653 -0.19549 0.15139 C -0.20608 0.15463 -0.21563 0.16157 -0.22587 0.16551 C -0.23785 0.17037 -0.25139 0.17384 -0.26372 0.17569 C -0.27952 0.18287 -0.29861 0.1838 -0.31511 0.18588 C -0.3632 0.20347 -0.49271 0.19329 -0.52118 0.19375 C -0.55122 0.19745 -0.58073 0.2044 -0.61059 0.2081 C -0.61736 0.21018 -0.62361 0.21389 -0.63039 0.21597 C -0.63559 0.21968 -0.63993 0.22245 -0.64393 0.22824 C -0.64723 0.24097 -0.64306 0.22778 -0.65313 0.24444 C -0.66372 0.26204 -0.65122 0.24792 -0.66372 0.26042 C -0.66702 0.26736 -0.67587 0.27731 -0.67587 0.28472 " pathEditMode="relative" ptsTypes="fffffffffffffffff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6.93889E-18 C 0.0106 -0.00487 0.00591 -0.00301 0.01372 -0.00602 C 0.01893 -0.01343 0.01494 -0.0095 0.0257 -0.01204 C 0.03837 -0.01505 0.05105 -0.01575 0.06372 -0.01829 C 0.07136 -0.01806 0.11528 -0.01852 0.1349 -0.01413 C 0.15053 -0.01065 0.16754 0.00208 0.18334 0.00208 " pathEditMode="relative" ptsTypes="fffff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67242" y="3146979"/>
            <a:ext cx="636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24020" y="5163906"/>
            <a:ext cx="593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36912" y="821587"/>
            <a:ext cx="7089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100392" y="3027738"/>
            <a:ext cx="566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X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6056" y="3139820"/>
            <a:ext cx="5437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04248" y="821587"/>
            <a:ext cx="5164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13110" y="5111452"/>
            <a:ext cx="5164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122" name="Picture 2" descr="C:\Users\Skola\AppData\Local\Microsoft\Windows\Temporary Internet Files\Content.IE5\S7687CZ2\MC900320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3703" y="581429"/>
            <a:ext cx="817960" cy="12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kola\AppData\Local\Microsoft\Windows\Temporary Internet Files\Content.IE5\AM1I8PN9\MC9003598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3947" y="505584"/>
            <a:ext cx="864012" cy="139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kola\AppData\Local\Microsoft\Windows\Temporary Internet Files\Content.IE5\K0O7W0UI\MP9003853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2568" y="3075338"/>
            <a:ext cx="1382938" cy="98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kola\AppData\Local\Microsoft\Windows\Temporary Internet Files\Content.IE5\DE4CGPLA\MC9003197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734" y="4995869"/>
            <a:ext cx="1171898" cy="1259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kola\AppData\Local\Microsoft\Windows\Temporary Internet Files\Content.IE5\S7687CZ2\MC9003379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572" y="4860478"/>
            <a:ext cx="1065881" cy="142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115616" y="1628800"/>
            <a:ext cx="7711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932040" y="1734729"/>
            <a:ext cx="6877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39552" y="3861048"/>
            <a:ext cx="96162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27584" y="6034782"/>
            <a:ext cx="9249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076056" y="6034782"/>
            <a:ext cx="7778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361585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C -0.00052 -0.01296 0.00208 -0.04074 -0.01059 -0.04653 C -0.01701 -0.05972 -0.0375 -0.06019 -0.04844 -0.06273 C -0.07517 -0.06898 -0.10052 -0.08496 -0.12726 -0.09097 C -0.15173 -0.10394 -0.17969 -0.11158 -0.19844 -0.1375 C -0.20573 -0.16551 -0.1934 -0.11968 -0.20295 -0.14954 C -0.20503 -0.15625 -0.20521 -0.16806 -0.20608 -0.17384 C -0.20781 -0.18426 -0.21111 -0.19584 -0.21354 -0.20602 C -0.21562 -0.22986 -0.21892 -0.25533 -0.22726 -0.27685 C -0.22795 -0.30046 -0.23021 -0.32384 -0.23021 -0.34746 " pathEditMode="relative" ptsTypes="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5.18519E-6 C -0.00052 -0.01621 -0.00104 -0.03218 -0.00139 -0.04839 C -0.00313 -0.14514 0.00677 -0.15001 -0.01962 -0.20996 C -0.02917 -0.23172 -0.02153 -0.22061 -0.02882 -0.23033 C -0.03281 -0.24376 -0.04236 -0.25973 -0.05295 -0.26459 C -0.05712 -0.27014 -0.06389 -0.27431 -0.06962 -0.27663 C -0.07587 -0.28496 -0.08368 -0.28866 -0.0908 -0.29491 C -0.09358 -0.29723 -0.09549 -0.30116 -0.09844 -0.30302 C -0.1007 -0.30464 -0.10347 -0.3044 -0.10608 -0.3051 C -0.11216 -0.3132 -0.11893 -0.3169 -0.12726 -0.31922 C -0.13229 -0.3294 -0.13507 -0.32501 -0.14236 -0.32917 C -0.15209 -0.33473 -0.16129 -0.34075 -0.17118 -0.34538 C -0.17795 -0.3551 -0.16893 -0.34376 -0.18177 -0.35139 C -0.20018 -0.36227 -0.175 -0.35464 -0.19549 -0.3595 C -0.20226 -0.36552 -0.20799 -0.37107 -0.21511 -0.3757 C -0.21615 -0.37709 -0.21684 -0.37871 -0.21806 -0.37987 C -0.22188 -0.38357 -0.22691 -0.38542 -0.23021 -0.38982 C -0.23854 -0.40093 -0.24497 -0.4132 -0.25295 -0.42431 C -0.25868 -0.44653 -0.25972 -0.46945 -0.26511 -0.49098 C -0.26459 -0.51112 -0.26441 -0.53126 -0.26354 -0.55139 C -0.2632 -0.56065 -0.25903 -0.56899 -0.25747 -0.57778 C -0.25695 -0.58126 -0.25591 -0.58843 -0.25452 -0.5919 C -0.25052 -0.60232 -0.24427 -0.6051 -0.23629 -0.60811 C -0.23229 -0.6095 -0.22413 -0.61204 -0.22413 -0.61204 " pathEditMode="relative" ptsTypes="ffffffffffffff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77778E-6 C 0.01181 0.00324 0.00521 -0.00163 0.0092 0.0081 C 0.01094 0.01226 0.0151 0.02013 0.0151 0.02013 C 0.01632 0.03425 0.01806 0.04537 0.02118 0.05856 C 0.0217 0.06527 0.0217 0.07222 0.02274 0.0787 C 0.02326 0.08171 0.02535 0.08379 0.02587 0.0868 C 0.02847 0.10069 0.02795 0.1206 0.03646 0.13124 C 0.03993 0.15092 0.0349 0.12685 0.04254 0.14745 C 0.04809 0.16226 0.03976 0.15023 0.04705 0.15949 C 0.05 0.17199 0.05642 0.18379 0.06215 0.19398 C 0.06389 0.19699 0.0651 0.20069 0.06667 0.20393 C 0.0691 0.20879 0.07431 0.21805 0.07431 0.21805 C 0.07639 0.22638 0.0809 0.23124 0.0849 0.23842 C 0.08802 0.25069 0.09236 0.25185 0.1 0.25856 C 0.10677 0.26458 0.11163 0.26805 0.11979 0.2706 C 0.12448 0.27731 0.12986 0.27662 0.13646 0.2787 C 0.15017 0.2831 0.16493 0.29166 0.17882 0.29282 C 0.19201 0.29398 0.20504 0.29421 0.21823 0.2949 C 0.23021 0.30046 0.23906 0.29976 0.25313 0.30092 C 0.28264 0.31736 0.33906 0.30555 0.35764 0.30509 C 0.3592 0.30439 0.36076 0.30393 0.36215 0.303 C 0.36424 0.30185 0.36615 0.29999 0.36823 0.29884 C 0.38351 0.2912 0.39931 0.28634 0.4151 0.28078 C 0.41823 0.26851 0.42847 0.26782 0.43646 0.26249 C 0.4441 0.2574 0.44913 0.24884 0.45608 0.24236 C 0.46129 0.23194 0.46024 0.23263 0.4651 0.22615 C 0.46771 0.22268 0.47014 0.21944 0.47274 0.2162 C 0.47379 0.21481 0.47587 0.21203 0.47587 0.21203 C 0.48177 0.18657 0.48507 0.15138 0.49549 0.12916 C 0.49774 0.11759 0.50122 0.10486 0.50608 0.0949 C 0.50747 0.08726 0.51024 0.08217 0.51215 0.07476 C 0.5066 0.04583 0.51215 0.01574 0.51215 -0.01413 " pathEditMode="relative" ptsTypes="ffffffffffffffffffffff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6.93889E-18 C -0.0099 -0.00348 -0.01858 -0.01158 -0.02882 -0.01412 C -0.04236 -0.0176 -0.06337 -0.0176 -0.07431 -0.01829 C -0.08542 -0.02176 -0.09636 -0.02593 -0.10764 -0.02824 C -0.12309 -0.03866 -0.14045 -0.04098 -0.15764 -0.04236 C -0.16129 -0.04399 -0.16459 -0.04723 -0.16823 -0.04861 C -0.17118 -0.04977 -0.19028 -0.05232 -0.19098 -0.05255 C -0.20556 -0.05533 -0.22014 -0.05811 -0.2349 -0.06065 C -0.26511 -0.07385 -0.29879 -0.07593 -0.33039 -0.08079 C -0.34514 -0.08588 -0.36059 -0.08449 -0.3757 -0.08681 C -0.39427 -0.09329 -0.40677 -0.09375 -0.42726 -0.09491 C -0.48681 -0.10301 -0.47639 -0.1007 -0.56511 -0.09908 C -0.58455 -0.09653 -0.60348 -0.0919 -0.62275 -0.08889 C -0.64167 -0.0801 -0.66025 -0.07338 -0.68039 -0.07084 C -0.69045 -0.06736 -0.70052 -0.06412 -0.71059 -0.06065 C -0.71684 -0.05232 -0.71077 -0.0588 -0.72431 -0.05463 C -0.72743 -0.05371 -0.73021 -0.05139 -0.73334 -0.05047 C -0.73542 -0.04977 -0.73733 -0.04931 -0.73941 -0.04861 C -0.75382 -0.03889 -0.74705 -0.04167 -0.75903 -0.03843 C -0.76059 -0.03704 -0.76198 -0.03542 -0.76372 -0.03426 C -0.76615 -0.03264 -0.76893 -0.03218 -0.77118 -0.03033 C -0.7724 -0.0294 -0.77309 -0.02732 -0.77431 -0.02639 C -0.7783 -0.02315 -0.78334 -0.02014 -0.78785 -0.01829 C -0.79306 -0.01343 -0.79896 -0.00996 -0.80452 -0.00602 " pathEditMode="relative" ptsTypes="fffffffffffffffff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4.44444E-6 C -0.00555 0.0213 -0.00555 0.04491 -0.01058 0.06667 C -0.01197 0.08056 -0.01076 0.09699 -0.01666 0.10903 C -0.0184 0.13079 -0.01996 0.15579 -0.02725 0.1757 C -0.02933 0.21065 -0.03298 0.24769 -0.04097 0.28079 C -0.04218 0.28611 -0.04305 0.29167 -0.04392 0.29699 C -0.04496 0.30371 -0.04548 0.31065 -0.04704 0.31713 C -0.05381 0.34537 -0.06197 0.37477 -0.0743 0.4 C -0.07569 0.4088 -0.07569 0.41412 -0.08038 0.42014 C -0.08229 0.43033 -0.08541 0.43704 -0.09097 0.44445 C -0.09479 0.46389 -0.08871 0.43889 -0.10156 0.46458 C -0.10364 0.46875 -0.10451 0.47408 -0.10763 0.47685 C -0.12656 0.49329 -0.15642 0.48958 -0.17725 0.49097 C -0.19183 0.49746 -0.20746 0.49769 -0.22274 0.49908 C -0.23524 0.50162 -0.24635 0.50371 -0.2592 0.50509 C -0.27291 0.51134 -0.28576 0.51505 -0.29999 0.51921 C -0.31163 0.52894 -0.30069 0.52107 -0.32725 0.52523 C -0.33298 0.52616 -0.33992 0.5331 -0.34548 0.53542 C -0.35468 0.53935 -0.35746 0.5382 -0.36979 0.53935 C -0.39531 0.54815 -0.39253 0.5456 -0.43038 0.54746 C -0.44999 0.55023 -0.46979 0.55255 -0.4894 0.55556 C -0.50364 0.56528 -0.52586 0.56458 -0.54097 0.56574 C -0.55989 0.56898 -0.57621 0.57986 -0.59392 0.58796 C -0.59808 0.59607 -0.60381 0.59977 -0.6092 0.60602 C -0.6118 0.60926 -0.61666 0.61621 -0.61666 0.61621 C -0.61927 0.62616 -0.62552 0.63449 -0.62881 0.64445 C -0.63367 0.6588 -0.62864 0.65417 -0.63489 0.65857 " pathEditMode="relative" ptsTypes="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C 0.01406 0.00069 0.0283 0.00069 0.04236 0.00185 C 0.05486 0.00278 0.06893 0.01319 0.08021 0.01412 C 0.08785 0.01481 0.09531 0.01551 0.10295 0.0162 C 0.1165 0.01898 0.12431 0.02083 0.13941 0.02222 C 0.15747 0.02801 0.17518 0.02893 0.19393 0.03032 C 0.19636 0.02963 0.20139 0.02824 0.20139 0.02824 " pathEditMode="relative" ptsTypes="ffffff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0214" y="862531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244528"/>
            <a:ext cx="572593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862531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48606" y="3244528"/>
            <a:ext cx="620684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81162" y="3244528"/>
            <a:ext cx="551754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1996" y="913303"/>
            <a:ext cx="620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Ď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50272" y="3244528"/>
            <a:ext cx="522900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913303"/>
            <a:ext cx="5020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62533" y="913303"/>
            <a:ext cx="6254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67722" y="2204864"/>
            <a:ext cx="622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33357" y="3244528"/>
            <a:ext cx="989374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CH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72972" y="2215785"/>
            <a:ext cx="369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507675" y="3244528"/>
            <a:ext cx="475823" cy="923330"/>
          </a:xfrm>
          <a:prstGeom prst="rect">
            <a:avLst/>
          </a:prstGeom>
          <a:solidFill>
            <a:srgbClr val="7030A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32336" y="2215785"/>
            <a:ext cx="5629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28290" y="2204864"/>
            <a:ext cx="478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13824" y="3244528"/>
            <a:ext cx="790601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95822" y="2204864"/>
            <a:ext cx="6415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809767" y="3244528"/>
            <a:ext cx="641522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Ň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33257" y="4221088"/>
            <a:ext cx="6912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199985" y="3244528"/>
            <a:ext cx="591829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12401" y="4221088"/>
            <a:ext cx="6976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Q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39252" y="4221088"/>
            <a:ext cx="6126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51122" y="5290298"/>
            <a:ext cx="612668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Ř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082764" y="4221088"/>
            <a:ext cx="550152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10196" y="4221088"/>
            <a:ext cx="5501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Š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91036" y="3244528"/>
            <a:ext cx="566181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400817" y="4221088"/>
            <a:ext cx="566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Ť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24947" y="5144418"/>
            <a:ext cx="675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907281" y="5301208"/>
            <a:ext cx="631904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842793" y="4213626"/>
            <a:ext cx="851516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W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395649" y="5144418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X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902220" y="3185578"/>
            <a:ext cx="582212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929472" y="2170762"/>
            <a:ext cx="554960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77055" y="5144418"/>
            <a:ext cx="5549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Ž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3651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0214" y="862531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62309" y="913303"/>
            <a:ext cx="572593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862531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51920" y="913303"/>
            <a:ext cx="620684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28044" y="890031"/>
            <a:ext cx="551754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1996" y="913303"/>
            <a:ext cx="620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Ď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85272" y="913303"/>
            <a:ext cx="522900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913303"/>
            <a:ext cx="5020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62533" y="913303"/>
            <a:ext cx="6254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67722" y="2204864"/>
            <a:ext cx="622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91814" y="2215785"/>
            <a:ext cx="989374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CH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72972" y="2215785"/>
            <a:ext cx="369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39570" y="2215785"/>
            <a:ext cx="475823" cy="923330"/>
          </a:xfrm>
          <a:prstGeom prst="rect">
            <a:avLst/>
          </a:prstGeom>
          <a:solidFill>
            <a:srgbClr val="7030A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32336" y="2215785"/>
            <a:ext cx="5629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28290" y="2204864"/>
            <a:ext cx="478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77055" y="2215785"/>
            <a:ext cx="790601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95822" y="2204864"/>
            <a:ext cx="6415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37344" y="2170762"/>
            <a:ext cx="641522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Ň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33257" y="4221088"/>
            <a:ext cx="6912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94672" y="4213626"/>
            <a:ext cx="591829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12401" y="4221088"/>
            <a:ext cx="6976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Q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39252" y="4221088"/>
            <a:ext cx="6126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841157" y="4213626"/>
            <a:ext cx="612668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Ř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642528" y="4221088"/>
            <a:ext cx="550152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10196" y="4221088"/>
            <a:ext cx="5501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Š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766246" y="4213626"/>
            <a:ext cx="566181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400817" y="4221088"/>
            <a:ext cx="566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Ť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09043" y="5184353"/>
            <a:ext cx="675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674634" y="5171584"/>
            <a:ext cx="631904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453576" y="5171584"/>
            <a:ext cx="851516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W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395649" y="5144418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X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962354" y="5171584"/>
            <a:ext cx="582212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689818" y="5204365"/>
            <a:ext cx="554960" cy="923330"/>
          </a:xfrm>
          <a:prstGeom prst="rect">
            <a:avLst/>
          </a:prstGeom>
          <a:solidFill>
            <a:srgbClr val="7030A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77055" y="5198750"/>
            <a:ext cx="5549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Ž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51546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 flipH="1">
            <a:off x="1184194" y="5130903"/>
            <a:ext cx="458337" cy="5234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1115616" y="573325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11560" y="5733256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flipH="1">
            <a:off x="1174448" y="5108521"/>
            <a:ext cx="45719" cy="85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220072" y="5301208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220072" y="551723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588224" y="5562951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588224" y="532406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236296" y="532406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236296" y="560867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676456" y="5631529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676456" y="393305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236296" y="3955915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236296" y="5013176"/>
            <a:ext cx="45719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588224" y="504918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588224" y="3978775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220072" y="402449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220072" y="504918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572000" y="504918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572000" y="335699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004048" y="3356992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004048" y="299695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347864" y="299695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3347864" y="486916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092756" y="4922409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1092756" y="400163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835696" y="400163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835696" y="314096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267744" y="314096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267744" y="4001634"/>
            <a:ext cx="45719" cy="685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302145" y="399020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302145" y="472514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1092756" y="477086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67544" y="477086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67544" y="436510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467544" y="5778975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950640" y="5756115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1023221" y="5093234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230657" y="5094899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948526" y="5446415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570565" y="550242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Ď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298595" y="5138953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59155" y="5106421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944385" y="5525282"/>
            <a:ext cx="37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8676456" y="5595749"/>
            <a:ext cx="377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8594702" y="3559125"/>
            <a:ext cx="540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154370" y="3596177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210185" y="4653071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298595" y="4748003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298595" y="3596177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191965" y="3648477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213024" y="4731203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234281" y="4653071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Ň</a:t>
            </a:r>
            <a:endParaRPr lang="cs-CZ" sz="24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229471" y="3273503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041342" y="3171878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939709" y="2581006"/>
            <a:ext cx="391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Q</a:t>
            </a:r>
            <a:endParaRPr lang="cs-CZ" sz="24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302145" y="258100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274779" y="4839543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</a:t>
            </a:r>
            <a:endParaRPr lang="cs-CZ" sz="24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883678" y="4800825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883678" y="3608643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</a:t>
            </a:r>
            <a:endParaRPr lang="cs-CZ" sz="24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668022" y="3992258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642531" y="2710213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Ť</a:t>
            </a:r>
            <a:endParaRPr lang="cs-CZ" sz="24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122545" y="2743247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110906" y="3969226"/>
            <a:ext cx="359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934803" y="3933056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W</a:t>
            </a:r>
            <a:endParaRPr lang="cs-CZ" sz="24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048617" y="4351748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066959" y="441293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282624" y="4714435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241034" y="3980600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</a:t>
            </a:r>
            <a:endParaRPr lang="cs-CZ" sz="2400" dirty="0"/>
          </a:p>
        </p:txBody>
      </p:sp>
      <p:sp>
        <p:nvSpPr>
          <p:cNvPr id="82" name="Obdélník 81"/>
          <p:cNvSpPr/>
          <p:nvPr/>
        </p:nvSpPr>
        <p:spPr>
          <a:xfrm>
            <a:off x="3653523" y="3273503"/>
            <a:ext cx="414421" cy="6595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Prstenec 82"/>
          <p:cNvSpPr/>
          <p:nvPr/>
        </p:nvSpPr>
        <p:spPr>
          <a:xfrm>
            <a:off x="5415744" y="5631529"/>
            <a:ext cx="380392" cy="355418"/>
          </a:xfrm>
          <a:prstGeom prst="donu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Prstenec 83"/>
          <p:cNvSpPr/>
          <p:nvPr/>
        </p:nvSpPr>
        <p:spPr>
          <a:xfrm>
            <a:off x="5918203" y="5654389"/>
            <a:ext cx="380392" cy="355418"/>
          </a:xfrm>
          <a:prstGeom prst="donu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5" name="Prstenec 84"/>
          <p:cNvSpPr/>
          <p:nvPr/>
        </p:nvSpPr>
        <p:spPr>
          <a:xfrm>
            <a:off x="7415980" y="5660328"/>
            <a:ext cx="380392" cy="355418"/>
          </a:xfrm>
          <a:prstGeom prst="donu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6" name="Prstenec 85"/>
          <p:cNvSpPr/>
          <p:nvPr/>
        </p:nvSpPr>
        <p:spPr>
          <a:xfrm>
            <a:off x="8014308" y="5683881"/>
            <a:ext cx="380392" cy="355418"/>
          </a:xfrm>
          <a:prstGeom prst="donu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7" name="Prstenec 86"/>
          <p:cNvSpPr/>
          <p:nvPr/>
        </p:nvSpPr>
        <p:spPr>
          <a:xfrm>
            <a:off x="3995936" y="5399215"/>
            <a:ext cx="576064" cy="569331"/>
          </a:xfrm>
          <a:prstGeom prst="donu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8" name="Prstenec 87"/>
          <p:cNvSpPr/>
          <p:nvPr/>
        </p:nvSpPr>
        <p:spPr>
          <a:xfrm>
            <a:off x="3309378" y="5399215"/>
            <a:ext cx="576064" cy="569331"/>
          </a:xfrm>
          <a:prstGeom prst="donu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9" name="Prstenec 88"/>
          <p:cNvSpPr/>
          <p:nvPr/>
        </p:nvSpPr>
        <p:spPr>
          <a:xfrm>
            <a:off x="2563333" y="5391871"/>
            <a:ext cx="576064" cy="569331"/>
          </a:xfrm>
          <a:prstGeom prst="donu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0" name="Prstenec 89"/>
          <p:cNvSpPr/>
          <p:nvPr/>
        </p:nvSpPr>
        <p:spPr>
          <a:xfrm>
            <a:off x="1810205" y="5375662"/>
            <a:ext cx="576064" cy="569331"/>
          </a:xfrm>
          <a:prstGeom prst="donu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2003370" y="5517232"/>
            <a:ext cx="931433" cy="9143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597410" y="5660328"/>
            <a:ext cx="686558" cy="9578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1977879" y="1052736"/>
            <a:ext cx="914400" cy="9144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8" name="Picture 4" descr="C:\Users\Skola\AppData\Local\Microsoft\Windows\Temporary Internet Files\Content.IE5\DE4CGPLA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5849" y="609600"/>
            <a:ext cx="1981713" cy="198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4" name="TextovéPole 93"/>
          <p:cNvSpPr txBox="1"/>
          <p:nvPr/>
        </p:nvSpPr>
        <p:spPr>
          <a:xfrm>
            <a:off x="1371393" y="1052736"/>
            <a:ext cx="3806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 písmena podle abecedy.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702226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0214" y="862531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25371" y="862531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862531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51920" y="913303"/>
            <a:ext cx="620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31840" y="913303"/>
            <a:ext cx="551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1996" y="913303"/>
            <a:ext cx="620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Ď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64088" y="913303"/>
            <a:ext cx="5229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913303"/>
            <a:ext cx="5020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62533" y="913303"/>
            <a:ext cx="6254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67722" y="2204864"/>
            <a:ext cx="622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03277" y="2215785"/>
            <a:ext cx="9893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CH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72972" y="2215785"/>
            <a:ext cx="369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91028" y="2215785"/>
            <a:ext cx="413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32336" y="2215785"/>
            <a:ext cx="5629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28290" y="2204864"/>
            <a:ext cx="478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98705" y="2204864"/>
            <a:ext cx="7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95822" y="2204864"/>
            <a:ext cx="6415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37344" y="2204864"/>
            <a:ext cx="6415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Ň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33257" y="4221088"/>
            <a:ext cx="6912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15752" y="4221088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12401" y="4221088"/>
            <a:ext cx="6976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Q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39252" y="4221088"/>
            <a:ext cx="6126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959331" y="4221088"/>
            <a:ext cx="6126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Ř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602683" y="4221088"/>
            <a:ext cx="5501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10196" y="4221088"/>
            <a:ext cx="5501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Š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841025" y="4221088"/>
            <a:ext cx="566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516583" y="4221088"/>
            <a:ext cx="566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Ť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24947" y="5144418"/>
            <a:ext cx="675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695714" y="5144418"/>
            <a:ext cx="6319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490468" y="5144418"/>
            <a:ext cx="8515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W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395649" y="5144418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X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032336" y="5144418"/>
            <a:ext cx="582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595312" y="5144418"/>
            <a:ext cx="5549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277055" y="5144418"/>
            <a:ext cx="5549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Ž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983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DF Complete Special Editio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46" t="15932" r="36818" b="639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535518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www.datakabinet.cz</a:t>
            </a:r>
          </a:p>
          <a:p>
            <a:pPr marL="0" indent="0">
              <a:buNone/>
            </a:pPr>
            <a:r>
              <a:rPr lang="cs-CZ" dirty="0" smtClean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xmlns="" val="36577459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654</TotalTime>
  <Words>400</Words>
  <Application>Microsoft Office PowerPoint</Application>
  <PresentationFormat>Předvádění na obrazovce (4:3)</PresentationFormat>
  <Paragraphs>235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70</cp:revision>
  <dcterms:created xsi:type="dcterms:W3CDTF">2012-04-07T18:21:02Z</dcterms:created>
  <dcterms:modified xsi:type="dcterms:W3CDTF">2014-10-20T12:15:23Z</dcterms:modified>
</cp:coreProperties>
</file>