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Default Extension="png" ContentType="image/png"/>
  <Override PartName="/ppt/diagrams/drawing3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8" r:id="rId2"/>
    <p:sldId id="267" r:id="rId3"/>
    <p:sldId id="260" r:id="rId4"/>
    <p:sldId id="261" r:id="rId5"/>
    <p:sldId id="262" r:id="rId6"/>
    <p:sldId id="263" r:id="rId7"/>
    <p:sldId id="265" r:id="rId8"/>
    <p:sldId id="266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119" autoAdjust="0"/>
  </p:normalViewPr>
  <p:slideViewPr>
    <p:cSldViewPr>
      <p:cViewPr varScale="1">
        <p:scale>
          <a:sx n="58" d="100"/>
          <a:sy n="58" d="100"/>
        </p:scale>
        <p:origin x="-30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VY_32_INOVACE_ČJ2_02_Abeceda 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Jiří Burda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Abeceda 2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6903F57-C294-4FDB-B12F-ABBD56C54595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66F4B55-D1A2-4A1B-B49A-1FA7EBFE0080}" type="presOf" srcId="{4C35D32F-0EAB-4CD7-82EE-45574DC2A586}" destId="{8BEBB6EC-1DAA-4CAC-8A25-BC0FCBD5DBD5}" srcOrd="0" destOrd="0" presId="urn:microsoft.com/office/officeart/2005/8/layout/target3"/>
    <dgm:cxn modelId="{81BF2D27-E2DC-4608-8800-4026F864EC43}" type="presOf" srcId="{D8197B8C-B260-4A16-BDF4-0947B075E274}" destId="{25B08C86-7E15-44DC-BE7F-FFB55DD49D12}" srcOrd="0" destOrd="0" presId="urn:microsoft.com/office/officeart/2005/8/layout/target3"/>
    <dgm:cxn modelId="{4485677E-9032-4C7F-8440-429DF4143B0E}" type="presOf" srcId="{B651F6E3-6281-48DB-9319-2AEAFDAE7572}" destId="{619D679B-A015-4ECF-8348-D1034C574F40}" srcOrd="0" destOrd="0" presId="urn:microsoft.com/office/officeart/2005/8/layout/target3"/>
    <dgm:cxn modelId="{83C13B26-A9BF-429C-92CA-1126539E9269}" type="presOf" srcId="{D1B46980-6531-4606-95E6-44980827E919}" destId="{2BE915AB-18AA-4053-B92C-3BFC9ED204BB}" srcOrd="1" destOrd="0" presId="urn:microsoft.com/office/officeart/2005/8/layout/target3"/>
    <dgm:cxn modelId="{247C918B-3510-423B-B5EA-A9B03B69FB17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1285FFE-7169-4271-A8F8-AB1DA4B58552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7483B69-0EBC-40E6-B657-D746A4345C60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7DDE6C4-5826-4778-87C5-60FA3D6808F0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77F8755-A4F8-4FC5-A128-14EBE7E440BD}" type="presOf" srcId="{D1D4F407-5343-4D3F-B5B9-D407B03CAEB4}" destId="{D005CE8C-CC26-4C3E-AC11-E15060ECD759}" srcOrd="0" destOrd="0" presId="urn:microsoft.com/office/officeart/2005/8/layout/target3"/>
    <dgm:cxn modelId="{88062F6C-0882-4EA9-A91A-341EB35F68A6}" type="presOf" srcId="{D8197B8C-B260-4A16-BDF4-0947B075E274}" destId="{5A5FFA88-C948-4069-8E93-59FA12366E83}" srcOrd="1" destOrd="0" presId="urn:microsoft.com/office/officeart/2005/8/layout/target3"/>
    <dgm:cxn modelId="{F8E6EECC-2D1F-448D-B47B-75004D5A8AFB}" type="presParOf" srcId="{333A1088-737F-45CB-B68E-254E46348037}" destId="{F5ABB229-8D3B-4694-996A-96F23CF14429}" srcOrd="0" destOrd="0" presId="urn:microsoft.com/office/officeart/2005/8/layout/target3"/>
    <dgm:cxn modelId="{FA85F3FF-9DE2-4243-A9CB-C05233395EB9}" type="presParOf" srcId="{333A1088-737F-45CB-B68E-254E46348037}" destId="{F41139FD-01EE-4571-8B17-4FB00FC51163}" srcOrd="1" destOrd="0" presId="urn:microsoft.com/office/officeart/2005/8/layout/target3"/>
    <dgm:cxn modelId="{E872AB90-2E4C-48E5-801E-2CA8BBC617D1}" type="presParOf" srcId="{333A1088-737F-45CB-B68E-254E46348037}" destId="{D005CE8C-CC26-4C3E-AC11-E15060ECD759}" srcOrd="2" destOrd="0" presId="urn:microsoft.com/office/officeart/2005/8/layout/target3"/>
    <dgm:cxn modelId="{3008EB86-63A4-4E78-9767-F2865E2079B2}" type="presParOf" srcId="{333A1088-737F-45CB-B68E-254E46348037}" destId="{2C702D82-9B77-49B7-9568-BB8EB47C3372}" srcOrd="3" destOrd="0" presId="urn:microsoft.com/office/officeart/2005/8/layout/target3"/>
    <dgm:cxn modelId="{0F86D7A8-633A-43CA-A9A0-E7211680130A}" type="presParOf" srcId="{333A1088-737F-45CB-B68E-254E46348037}" destId="{A52A0455-90FF-4808-ABD0-F02540D31D5A}" srcOrd="4" destOrd="0" presId="urn:microsoft.com/office/officeart/2005/8/layout/target3"/>
    <dgm:cxn modelId="{22BFE47A-F794-4E6D-A52F-E7BB7E2790C5}" type="presParOf" srcId="{333A1088-737F-45CB-B68E-254E46348037}" destId="{6140AFEC-043D-4C43-A2F9-D0F5331DF3A3}" srcOrd="5" destOrd="0" presId="urn:microsoft.com/office/officeart/2005/8/layout/target3"/>
    <dgm:cxn modelId="{3F477EEE-0B18-42B8-A304-B376BEE4CE71}" type="presParOf" srcId="{333A1088-737F-45CB-B68E-254E46348037}" destId="{9358AC05-5D7D-4327-9F80-1AD486AEA664}" srcOrd="6" destOrd="0" presId="urn:microsoft.com/office/officeart/2005/8/layout/target3"/>
    <dgm:cxn modelId="{86BD7365-E14A-4F4D-80C1-E22603DB6522}" type="presParOf" srcId="{333A1088-737F-45CB-B68E-254E46348037}" destId="{313FC574-E1CD-4FB4-B054-0B805CE0447D}" srcOrd="7" destOrd="0" presId="urn:microsoft.com/office/officeart/2005/8/layout/target3"/>
    <dgm:cxn modelId="{2848D9A9-FDD7-47ED-95C6-0B81F40617D5}" type="presParOf" srcId="{333A1088-737F-45CB-B68E-254E46348037}" destId="{619D679B-A015-4ECF-8348-D1034C574F40}" srcOrd="8" destOrd="0" presId="urn:microsoft.com/office/officeart/2005/8/layout/target3"/>
    <dgm:cxn modelId="{4E0B0AEB-0BAE-4174-B8E8-DF4D766D9984}" type="presParOf" srcId="{333A1088-737F-45CB-B68E-254E46348037}" destId="{322283A8-4A27-4CDA-BAE3-F381106A9174}" srcOrd="9" destOrd="0" presId="urn:microsoft.com/office/officeart/2005/8/layout/target3"/>
    <dgm:cxn modelId="{23F323E9-4AE6-465E-BAFB-763A6580A059}" type="presParOf" srcId="{333A1088-737F-45CB-B68E-254E46348037}" destId="{FFC9F71D-1B4F-4AD9-A4A6-86ADEFC8AF5C}" srcOrd="10" destOrd="0" presId="urn:microsoft.com/office/officeart/2005/8/layout/target3"/>
    <dgm:cxn modelId="{7CBF942B-3EAA-4B59-AEF2-8CBD14F0EBF5}" type="presParOf" srcId="{333A1088-737F-45CB-B68E-254E46348037}" destId="{25B08C86-7E15-44DC-BE7F-FFB55DD49D12}" srcOrd="11" destOrd="0" presId="urn:microsoft.com/office/officeart/2005/8/layout/target3"/>
    <dgm:cxn modelId="{3FE0CB40-49AC-41E9-9BCC-0D695FECA0B1}" type="presParOf" srcId="{333A1088-737F-45CB-B68E-254E46348037}" destId="{76644BE8-9D7C-4C09-B250-3D10AF48CBB7}" srcOrd="12" destOrd="0" presId="urn:microsoft.com/office/officeart/2005/8/layout/target3"/>
    <dgm:cxn modelId="{7EA060B0-598D-417F-987B-896A315C7740}" type="presParOf" srcId="{333A1088-737F-45CB-B68E-254E46348037}" destId="{EE85B701-7295-41C0-BA7A-34D3756A2AE6}" srcOrd="13" destOrd="0" presId="urn:microsoft.com/office/officeart/2005/8/layout/target3"/>
    <dgm:cxn modelId="{3E96D101-64E5-4ADD-AD7B-4940215753E3}" type="presParOf" srcId="{333A1088-737F-45CB-B68E-254E46348037}" destId="{8BEBB6EC-1DAA-4CAC-8A25-BC0FCBD5DBD5}" srcOrd="14" destOrd="0" presId="urn:microsoft.com/office/officeart/2005/8/layout/target3"/>
    <dgm:cxn modelId="{55F85DED-94A4-4D1A-BCE9-350A9B34F2A4}" type="presParOf" srcId="{333A1088-737F-45CB-B68E-254E46348037}" destId="{AED2198E-93D5-4001-81B4-73124B309672}" srcOrd="15" destOrd="0" presId="urn:microsoft.com/office/officeart/2005/8/layout/target3"/>
    <dgm:cxn modelId="{34D06F35-0F10-42B1-82EC-134F0E59F175}" type="presParOf" srcId="{333A1088-737F-45CB-B68E-254E46348037}" destId="{2BE915AB-18AA-4053-B92C-3BFC9ED204BB}" srcOrd="16" destOrd="0" presId="urn:microsoft.com/office/officeart/2005/8/layout/target3"/>
    <dgm:cxn modelId="{271FB0C2-ABFC-4B72-B45F-A245774C2E5E}" type="presParOf" srcId="{333A1088-737F-45CB-B68E-254E46348037}" destId="{6BB5E863-4638-4E1D-BFDE-399D028AC4ED}" srcOrd="17" destOrd="0" presId="urn:microsoft.com/office/officeart/2005/8/layout/target3"/>
    <dgm:cxn modelId="{A62BB44F-77DB-4E1F-ACB7-56E092112496}" type="presParOf" srcId="{333A1088-737F-45CB-B68E-254E46348037}" destId="{5A5FFA88-C948-4069-8E93-59FA12366E83}" srcOrd="18" destOrd="0" presId="urn:microsoft.com/office/officeart/2005/8/layout/target3"/>
    <dgm:cxn modelId="{61790F71-E037-4134-97EC-143E141F6ED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EB5DD4-36B6-4FB8-93FA-FEBCF1A9A3B7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799AB5A8-442F-4142-B607-C62B175CCDCB}">
      <dgm:prSet phldrT="[Text]" custT="1"/>
      <dgm:spPr>
        <a:solidFill>
          <a:srgbClr val="FF0000"/>
        </a:solidFill>
      </dgm:spPr>
      <dgm:t>
        <a:bodyPr/>
        <a:lstStyle/>
        <a:p>
          <a:r>
            <a:rPr lang="cs-CZ" sz="2400" b="1" dirty="0" smtClean="0"/>
            <a:t>Obrázková abeceda</a:t>
          </a:r>
          <a:endParaRPr lang="cs-CZ" sz="2400" b="1" dirty="0"/>
        </a:p>
      </dgm:t>
    </dgm:pt>
    <dgm:pt modelId="{FACAA044-AA9F-4F16-83CC-704523BA7303}" type="parTrans" cxnId="{3FB42CDB-4E90-453F-BE48-464A6A225052}">
      <dgm:prSet/>
      <dgm:spPr/>
      <dgm:t>
        <a:bodyPr/>
        <a:lstStyle/>
        <a:p>
          <a:endParaRPr lang="cs-CZ"/>
        </a:p>
      </dgm:t>
    </dgm:pt>
    <dgm:pt modelId="{2F70C180-CEF7-475D-A096-CB74FA374A1B}" type="sibTrans" cxnId="{3FB42CDB-4E90-453F-BE48-464A6A225052}">
      <dgm:prSet/>
      <dgm:spPr/>
      <dgm:t>
        <a:bodyPr/>
        <a:lstStyle/>
        <a:p>
          <a:endParaRPr lang="cs-CZ"/>
        </a:p>
      </dgm:t>
    </dgm:pt>
    <dgm:pt modelId="{D5E12400-20F8-49FB-9772-835814ACC80D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b="1" dirty="0" smtClean="0"/>
            <a:t>Stejná písmena</a:t>
          </a:r>
          <a:endParaRPr lang="cs-CZ" b="1" dirty="0"/>
        </a:p>
      </dgm:t>
    </dgm:pt>
    <dgm:pt modelId="{E05A280C-4C7B-4A44-8701-0E7B54F8A33E}" type="parTrans" cxnId="{A1FB6AAE-E4B2-4EB1-A026-2AB21A52ED3F}">
      <dgm:prSet/>
      <dgm:spPr/>
      <dgm:t>
        <a:bodyPr/>
        <a:lstStyle/>
        <a:p>
          <a:endParaRPr lang="cs-CZ"/>
        </a:p>
      </dgm:t>
    </dgm:pt>
    <dgm:pt modelId="{CAF94E24-8499-4B28-BFE1-959C6AE67004}" type="sibTrans" cxnId="{A1FB6AAE-E4B2-4EB1-A026-2AB21A52ED3F}">
      <dgm:prSet/>
      <dgm:spPr/>
      <dgm:t>
        <a:bodyPr/>
        <a:lstStyle/>
        <a:p>
          <a:endParaRPr lang="cs-CZ"/>
        </a:p>
      </dgm:t>
    </dgm:pt>
    <dgm:pt modelId="{94A02D1B-D6FD-491A-9EE7-BAF5102C8626}">
      <dgm:prSet phldrT="[Text]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cs-CZ" b="1" dirty="0" smtClean="0"/>
            <a:t>Doplňovačka </a:t>
          </a:r>
          <a:endParaRPr lang="cs-CZ" b="1" dirty="0"/>
        </a:p>
      </dgm:t>
    </dgm:pt>
    <dgm:pt modelId="{8BF004CD-A545-46C4-911C-BBE87836A8FF}" type="parTrans" cxnId="{93855E52-6E93-4D33-92A2-AAEE14C5CB37}">
      <dgm:prSet/>
      <dgm:spPr/>
      <dgm:t>
        <a:bodyPr/>
        <a:lstStyle/>
        <a:p>
          <a:endParaRPr lang="cs-CZ"/>
        </a:p>
      </dgm:t>
    </dgm:pt>
    <dgm:pt modelId="{398297DD-7EB7-4A82-9DB5-EB2D39155013}" type="sibTrans" cxnId="{93855E52-6E93-4D33-92A2-AAEE14C5CB37}">
      <dgm:prSet/>
      <dgm:spPr/>
      <dgm:t>
        <a:bodyPr/>
        <a:lstStyle/>
        <a:p>
          <a:endParaRPr lang="cs-CZ"/>
        </a:p>
      </dgm:t>
    </dgm:pt>
    <dgm:pt modelId="{BA1AB455-EB9C-4411-A707-DC72514BE30A}" type="pres">
      <dgm:prSet presAssocID="{2AEB5DD4-36B6-4FB8-93FA-FEBCF1A9A3B7}" presName="Name0" presStyleCnt="0">
        <dgm:presLayoutVars>
          <dgm:dir/>
          <dgm:animLvl val="lvl"/>
          <dgm:resizeHandles val="exact"/>
        </dgm:presLayoutVars>
      </dgm:prSet>
      <dgm:spPr/>
    </dgm:pt>
    <dgm:pt modelId="{78645B0A-A998-431B-AC76-172D685D8C79}" type="pres">
      <dgm:prSet presAssocID="{799AB5A8-442F-4142-B607-C62B175CCDCB}" presName="parTxOnly" presStyleLbl="node1" presStyleIdx="0" presStyleCnt="3" custScaleY="11582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55A8E2-6184-4C2D-B252-861E2D79F86F}" type="pres">
      <dgm:prSet presAssocID="{2F70C180-CEF7-475D-A096-CB74FA374A1B}" presName="parTxOnlySpace" presStyleCnt="0"/>
      <dgm:spPr/>
    </dgm:pt>
    <dgm:pt modelId="{95A2C7B1-A311-42FE-ADCE-15EFB561C75F}" type="pres">
      <dgm:prSet presAssocID="{D5E12400-20F8-49FB-9772-835814ACC80D}" presName="parTxOnly" presStyleLbl="node1" presStyleIdx="1" presStyleCnt="3" custScaleY="11673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3ED91B-8AC8-4609-8854-46D580C71397}" type="pres">
      <dgm:prSet presAssocID="{CAF94E24-8499-4B28-BFE1-959C6AE67004}" presName="parTxOnlySpace" presStyleCnt="0"/>
      <dgm:spPr/>
    </dgm:pt>
    <dgm:pt modelId="{7E13DA86-6DF0-49ED-9406-9D48097D8153}" type="pres">
      <dgm:prSet presAssocID="{94A02D1B-D6FD-491A-9EE7-BAF5102C8626}" presName="parTxOnly" presStyleLbl="node1" presStyleIdx="2" presStyleCnt="3" custScaleY="11673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57B15-0B66-44A3-B243-1B19F4E9F0A1}" type="presOf" srcId="{2AEB5DD4-36B6-4FB8-93FA-FEBCF1A9A3B7}" destId="{BA1AB455-EB9C-4411-A707-DC72514BE30A}" srcOrd="0" destOrd="0" presId="urn:microsoft.com/office/officeart/2005/8/layout/chevron1"/>
    <dgm:cxn modelId="{608A1276-5425-414A-B58C-17E078994E96}" type="presOf" srcId="{94A02D1B-D6FD-491A-9EE7-BAF5102C8626}" destId="{7E13DA86-6DF0-49ED-9406-9D48097D8153}" srcOrd="0" destOrd="0" presId="urn:microsoft.com/office/officeart/2005/8/layout/chevron1"/>
    <dgm:cxn modelId="{93855E52-6E93-4D33-92A2-AAEE14C5CB37}" srcId="{2AEB5DD4-36B6-4FB8-93FA-FEBCF1A9A3B7}" destId="{94A02D1B-D6FD-491A-9EE7-BAF5102C8626}" srcOrd="2" destOrd="0" parTransId="{8BF004CD-A545-46C4-911C-BBE87836A8FF}" sibTransId="{398297DD-7EB7-4A82-9DB5-EB2D39155013}"/>
    <dgm:cxn modelId="{A1FB6AAE-E4B2-4EB1-A026-2AB21A52ED3F}" srcId="{2AEB5DD4-36B6-4FB8-93FA-FEBCF1A9A3B7}" destId="{D5E12400-20F8-49FB-9772-835814ACC80D}" srcOrd="1" destOrd="0" parTransId="{E05A280C-4C7B-4A44-8701-0E7B54F8A33E}" sibTransId="{CAF94E24-8499-4B28-BFE1-959C6AE67004}"/>
    <dgm:cxn modelId="{E8FE42D6-E4F7-4938-81B1-D630EF6F5D1E}" type="presOf" srcId="{D5E12400-20F8-49FB-9772-835814ACC80D}" destId="{95A2C7B1-A311-42FE-ADCE-15EFB561C75F}" srcOrd="0" destOrd="0" presId="urn:microsoft.com/office/officeart/2005/8/layout/chevron1"/>
    <dgm:cxn modelId="{3FB42CDB-4E90-453F-BE48-464A6A225052}" srcId="{2AEB5DD4-36B6-4FB8-93FA-FEBCF1A9A3B7}" destId="{799AB5A8-442F-4142-B607-C62B175CCDCB}" srcOrd="0" destOrd="0" parTransId="{FACAA044-AA9F-4F16-83CC-704523BA7303}" sibTransId="{2F70C180-CEF7-475D-A096-CB74FA374A1B}"/>
    <dgm:cxn modelId="{01651A2B-60F7-49A2-A511-27E139DD228F}" type="presOf" srcId="{799AB5A8-442F-4142-B607-C62B175CCDCB}" destId="{78645B0A-A998-431B-AC76-172D685D8C79}" srcOrd="0" destOrd="0" presId="urn:microsoft.com/office/officeart/2005/8/layout/chevron1"/>
    <dgm:cxn modelId="{E63EC7E6-B94F-400B-ABA8-0E1088249ADA}" type="presParOf" srcId="{BA1AB455-EB9C-4411-A707-DC72514BE30A}" destId="{78645B0A-A998-431B-AC76-172D685D8C79}" srcOrd="0" destOrd="0" presId="urn:microsoft.com/office/officeart/2005/8/layout/chevron1"/>
    <dgm:cxn modelId="{C21C371E-C710-47E9-AB5B-7B74AC66D28C}" type="presParOf" srcId="{BA1AB455-EB9C-4411-A707-DC72514BE30A}" destId="{F955A8E2-6184-4C2D-B252-861E2D79F86F}" srcOrd="1" destOrd="0" presId="urn:microsoft.com/office/officeart/2005/8/layout/chevron1"/>
    <dgm:cxn modelId="{5796B52D-FF15-428C-8105-39C657FF7794}" type="presParOf" srcId="{BA1AB455-EB9C-4411-A707-DC72514BE30A}" destId="{95A2C7B1-A311-42FE-ADCE-15EFB561C75F}" srcOrd="2" destOrd="0" presId="urn:microsoft.com/office/officeart/2005/8/layout/chevron1"/>
    <dgm:cxn modelId="{92CD62EC-7FEC-4921-8D1B-84E338AFF181}" type="presParOf" srcId="{BA1AB455-EB9C-4411-A707-DC72514BE30A}" destId="{5A3ED91B-8AC8-4609-8854-46D580C71397}" srcOrd="3" destOrd="0" presId="urn:microsoft.com/office/officeart/2005/8/layout/chevron1"/>
    <dgm:cxn modelId="{61F61340-85AF-41C8-B6AD-B3B3DC156351}" type="presParOf" srcId="{BA1AB455-EB9C-4411-A707-DC72514BE30A}" destId="{7E13DA86-6DF0-49ED-9406-9D48097D8153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E96A460-2532-4C5D-AFA8-6CFCA02F5DA7}" type="doc">
      <dgm:prSet loTypeId="urn:microsoft.com/office/officeart/2005/8/layout/lProcess3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3926A994-756F-448C-83DC-E0931284982C}">
      <dgm:prSet phldrT="[Text]"/>
      <dgm:spPr/>
      <dgm:t>
        <a:bodyPr/>
        <a:lstStyle/>
        <a:p>
          <a:r>
            <a:rPr lang="cs-CZ" dirty="0" smtClean="0"/>
            <a:t>Adéla</a:t>
          </a:r>
          <a:endParaRPr lang="cs-CZ" dirty="0"/>
        </a:p>
      </dgm:t>
    </dgm:pt>
    <dgm:pt modelId="{E728B47F-7DA9-4271-A526-C8DC26572D79}" type="parTrans" cxnId="{2AC33E19-2F57-4DEF-8A15-D3515447883B}">
      <dgm:prSet/>
      <dgm:spPr/>
      <dgm:t>
        <a:bodyPr/>
        <a:lstStyle/>
        <a:p>
          <a:endParaRPr lang="cs-CZ"/>
        </a:p>
      </dgm:t>
    </dgm:pt>
    <dgm:pt modelId="{AFF019F1-417F-43EF-996E-11B3DF98406F}" type="sibTrans" cxnId="{2AC33E19-2F57-4DEF-8A15-D3515447883B}">
      <dgm:prSet/>
      <dgm:spPr/>
      <dgm:t>
        <a:bodyPr/>
        <a:lstStyle/>
        <a:p>
          <a:endParaRPr lang="cs-CZ"/>
        </a:p>
      </dgm:t>
    </dgm:pt>
    <dgm:pt modelId="{B7540CB0-FB5B-416E-A315-2411AC30BAE4}">
      <dgm:prSet phldrT="[Text]"/>
      <dgm:spPr/>
      <dgm:t>
        <a:bodyPr/>
        <a:lstStyle/>
        <a:p>
          <a:r>
            <a:rPr lang="cs-CZ" dirty="0" smtClean="0"/>
            <a:t>Aleš</a:t>
          </a:r>
          <a:endParaRPr lang="cs-CZ" dirty="0"/>
        </a:p>
      </dgm:t>
    </dgm:pt>
    <dgm:pt modelId="{9BDEDF95-6D67-4D52-86EB-1B2B1910EF58}" type="parTrans" cxnId="{B6438E28-12E5-4006-80A3-F5683BBA4642}">
      <dgm:prSet/>
      <dgm:spPr/>
      <dgm:t>
        <a:bodyPr/>
        <a:lstStyle/>
        <a:p>
          <a:endParaRPr lang="cs-CZ"/>
        </a:p>
      </dgm:t>
    </dgm:pt>
    <dgm:pt modelId="{39B33633-DF40-4423-A981-684E079586B3}" type="sibTrans" cxnId="{B6438E28-12E5-4006-80A3-F5683BBA4642}">
      <dgm:prSet/>
      <dgm:spPr/>
      <dgm:t>
        <a:bodyPr/>
        <a:lstStyle/>
        <a:p>
          <a:endParaRPr lang="cs-CZ"/>
        </a:p>
      </dgm:t>
    </dgm:pt>
    <dgm:pt modelId="{0A3491D2-B3B8-4C57-B7E4-FDDE0FEEFDBB}">
      <dgm:prSet phldrT="[Text]"/>
      <dgm:spPr/>
      <dgm:t>
        <a:bodyPr/>
        <a:lstStyle/>
        <a:p>
          <a:r>
            <a:rPr lang="cs-CZ" dirty="0" smtClean="0"/>
            <a:t>Alex</a:t>
          </a:r>
          <a:endParaRPr lang="cs-CZ" dirty="0"/>
        </a:p>
      </dgm:t>
    </dgm:pt>
    <dgm:pt modelId="{EFD4AD73-8B46-4F4E-814D-C9D0876F7C23}" type="parTrans" cxnId="{833DDC81-940F-4C8C-97B8-A690CEA7A817}">
      <dgm:prSet/>
      <dgm:spPr/>
      <dgm:t>
        <a:bodyPr/>
        <a:lstStyle/>
        <a:p>
          <a:endParaRPr lang="cs-CZ"/>
        </a:p>
      </dgm:t>
    </dgm:pt>
    <dgm:pt modelId="{1DDD5A9C-C7D3-41C6-9822-EF49436BFA34}" type="sibTrans" cxnId="{833DDC81-940F-4C8C-97B8-A690CEA7A817}">
      <dgm:prSet/>
      <dgm:spPr/>
      <dgm:t>
        <a:bodyPr/>
        <a:lstStyle/>
        <a:p>
          <a:endParaRPr lang="cs-CZ"/>
        </a:p>
      </dgm:t>
    </dgm:pt>
    <dgm:pt modelId="{075D8664-9EA0-4EC1-8486-F83B306E40A0}">
      <dgm:prSet phldrT="[Text]"/>
      <dgm:spPr/>
      <dgm:t>
        <a:bodyPr/>
        <a:lstStyle/>
        <a:p>
          <a:r>
            <a:rPr lang="cs-CZ" dirty="0" smtClean="0"/>
            <a:t>basa</a:t>
          </a:r>
          <a:endParaRPr lang="cs-CZ" dirty="0"/>
        </a:p>
      </dgm:t>
    </dgm:pt>
    <dgm:pt modelId="{37FD0320-DEB3-436D-B98C-330887471CD5}" type="parTrans" cxnId="{8683829B-AE79-4C21-8641-74869AE2ECC2}">
      <dgm:prSet/>
      <dgm:spPr/>
      <dgm:t>
        <a:bodyPr/>
        <a:lstStyle/>
        <a:p>
          <a:endParaRPr lang="cs-CZ"/>
        </a:p>
      </dgm:t>
    </dgm:pt>
    <dgm:pt modelId="{3FC21632-B1C8-4B4C-B21A-6FDA9A8EB23D}" type="sibTrans" cxnId="{8683829B-AE79-4C21-8641-74869AE2ECC2}">
      <dgm:prSet/>
      <dgm:spPr/>
      <dgm:t>
        <a:bodyPr/>
        <a:lstStyle/>
        <a:p>
          <a:endParaRPr lang="cs-CZ"/>
        </a:p>
      </dgm:t>
    </dgm:pt>
    <dgm:pt modelId="{70361C74-9A31-445A-B03B-AC93D9D4D4D9}">
      <dgm:prSet phldrT="[Text]"/>
      <dgm:spPr/>
      <dgm:t>
        <a:bodyPr/>
        <a:lstStyle/>
        <a:p>
          <a:r>
            <a:rPr lang="cs-CZ" dirty="0" smtClean="0"/>
            <a:t>boty</a:t>
          </a:r>
          <a:endParaRPr lang="cs-CZ" dirty="0"/>
        </a:p>
      </dgm:t>
    </dgm:pt>
    <dgm:pt modelId="{6A8BDD52-83CA-41B1-A985-60FBC17752E6}" type="parTrans" cxnId="{A757F1FF-83BD-4C1F-8E20-82927E502728}">
      <dgm:prSet/>
      <dgm:spPr/>
      <dgm:t>
        <a:bodyPr/>
        <a:lstStyle/>
        <a:p>
          <a:endParaRPr lang="cs-CZ"/>
        </a:p>
      </dgm:t>
    </dgm:pt>
    <dgm:pt modelId="{44336466-D352-4A6E-A6B9-CC9A03332D31}" type="sibTrans" cxnId="{A757F1FF-83BD-4C1F-8E20-82927E502728}">
      <dgm:prSet/>
      <dgm:spPr/>
      <dgm:t>
        <a:bodyPr/>
        <a:lstStyle/>
        <a:p>
          <a:endParaRPr lang="cs-CZ"/>
        </a:p>
      </dgm:t>
    </dgm:pt>
    <dgm:pt modelId="{8C5327F5-B2EC-4BCD-9F3C-B88F2AED2254}">
      <dgm:prSet phldrT="[Text]"/>
      <dgm:spPr/>
      <dgm:t>
        <a:bodyPr/>
        <a:lstStyle/>
        <a:p>
          <a:r>
            <a:rPr lang="cs-CZ" dirty="0" smtClean="0"/>
            <a:t>buben</a:t>
          </a:r>
          <a:endParaRPr lang="cs-CZ" dirty="0"/>
        </a:p>
      </dgm:t>
    </dgm:pt>
    <dgm:pt modelId="{9135C075-9113-4436-B464-526EF1925659}" type="parTrans" cxnId="{CDB4CA82-5F31-4F4A-8E28-EF81B098E9C5}">
      <dgm:prSet/>
      <dgm:spPr/>
      <dgm:t>
        <a:bodyPr/>
        <a:lstStyle/>
        <a:p>
          <a:endParaRPr lang="cs-CZ"/>
        </a:p>
      </dgm:t>
    </dgm:pt>
    <dgm:pt modelId="{54748FAB-34C4-4A5B-9E67-5D9357696269}" type="sibTrans" cxnId="{CDB4CA82-5F31-4F4A-8E28-EF81B098E9C5}">
      <dgm:prSet/>
      <dgm:spPr/>
      <dgm:t>
        <a:bodyPr/>
        <a:lstStyle/>
        <a:p>
          <a:endParaRPr lang="cs-CZ"/>
        </a:p>
      </dgm:t>
    </dgm:pt>
    <dgm:pt modelId="{F0E01EDF-1259-41E5-B624-AFA7E08B8D28}">
      <dgm:prSet phldrT="[Text]"/>
      <dgm:spPr/>
      <dgm:t>
        <a:bodyPr/>
        <a:lstStyle/>
        <a:p>
          <a:r>
            <a:rPr lang="cs-CZ" dirty="0" smtClean="0"/>
            <a:t>cívka</a:t>
          </a:r>
          <a:endParaRPr lang="cs-CZ" dirty="0"/>
        </a:p>
      </dgm:t>
    </dgm:pt>
    <dgm:pt modelId="{24A0BA61-A7D4-490E-B83E-1A5700677E51}" type="parTrans" cxnId="{7D91BBCF-EFE2-4D63-80B3-DCC24CC65238}">
      <dgm:prSet/>
      <dgm:spPr/>
      <dgm:t>
        <a:bodyPr/>
        <a:lstStyle/>
        <a:p>
          <a:endParaRPr lang="cs-CZ"/>
        </a:p>
      </dgm:t>
    </dgm:pt>
    <dgm:pt modelId="{FD6D59FA-1784-4F2D-AEF9-2ADF97E7D783}" type="sibTrans" cxnId="{7D91BBCF-EFE2-4D63-80B3-DCC24CC65238}">
      <dgm:prSet/>
      <dgm:spPr/>
      <dgm:t>
        <a:bodyPr/>
        <a:lstStyle/>
        <a:p>
          <a:endParaRPr lang="cs-CZ"/>
        </a:p>
      </dgm:t>
    </dgm:pt>
    <dgm:pt modelId="{43BD7BA4-DB19-4689-B216-035768B8C65F}">
      <dgm:prSet phldrT="[Text]"/>
      <dgm:spPr/>
      <dgm:t>
        <a:bodyPr/>
        <a:lstStyle/>
        <a:p>
          <a:r>
            <a:rPr lang="cs-CZ" dirty="0" smtClean="0"/>
            <a:t>cop</a:t>
          </a:r>
          <a:endParaRPr lang="cs-CZ" dirty="0"/>
        </a:p>
      </dgm:t>
    </dgm:pt>
    <dgm:pt modelId="{8F8DBBA7-6BF7-40BE-BB7A-2D53E58A1907}" type="parTrans" cxnId="{34767797-3B02-4B8A-93C9-356BD1C6D4C2}">
      <dgm:prSet/>
      <dgm:spPr/>
      <dgm:t>
        <a:bodyPr/>
        <a:lstStyle/>
        <a:p>
          <a:endParaRPr lang="cs-CZ"/>
        </a:p>
      </dgm:t>
    </dgm:pt>
    <dgm:pt modelId="{4365110E-BC1F-44A8-B352-4F94835C7259}" type="sibTrans" cxnId="{34767797-3B02-4B8A-93C9-356BD1C6D4C2}">
      <dgm:prSet/>
      <dgm:spPr/>
      <dgm:t>
        <a:bodyPr/>
        <a:lstStyle/>
        <a:p>
          <a:endParaRPr lang="cs-CZ"/>
        </a:p>
      </dgm:t>
    </dgm:pt>
    <dgm:pt modelId="{C621EED8-5F98-4624-B2E8-A140C8BA1E2D}">
      <dgm:prSet phldrT="[Text]"/>
      <dgm:spPr/>
      <dgm:t>
        <a:bodyPr/>
        <a:lstStyle/>
        <a:p>
          <a:r>
            <a:rPr lang="cs-CZ" dirty="0" smtClean="0"/>
            <a:t>cukr</a:t>
          </a:r>
          <a:endParaRPr lang="cs-CZ" dirty="0"/>
        </a:p>
      </dgm:t>
    </dgm:pt>
    <dgm:pt modelId="{9D1403C9-6170-41D7-B77D-DEBB0E1D927D}" type="parTrans" cxnId="{44CE2E9B-0432-469C-B950-32AB4B56F720}">
      <dgm:prSet/>
      <dgm:spPr/>
      <dgm:t>
        <a:bodyPr/>
        <a:lstStyle/>
        <a:p>
          <a:endParaRPr lang="cs-CZ"/>
        </a:p>
      </dgm:t>
    </dgm:pt>
    <dgm:pt modelId="{F0A2BF65-EE6F-41AA-86FE-95DA8A3E588A}" type="sibTrans" cxnId="{44CE2E9B-0432-469C-B950-32AB4B56F720}">
      <dgm:prSet/>
      <dgm:spPr/>
      <dgm:t>
        <a:bodyPr/>
        <a:lstStyle/>
        <a:p>
          <a:endParaRPr lang="cs-CZ"/>
        </a:p>
      </dgm:t>
    </dgm:pt>
    <dgm:pt modelId="{2EBF0670-8EA2-44D2-8D33-3B81F7FDA636}" type="pres">
      <dgm:prSet presAssocID="{9E96A460-2532-4C5D-AFA8-6CFCA02F5DA7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F82B593A-9B94-45A0-84E5-00F2BB94BC6A}" type="pres">
      <dgm:prSet presAssocID="{3926A994-756F-448C-83DC-E0931284982C}" presName="horFlow" presStyleCnt="0"/>
      <dgm:spPr/>
    </dgm:pt>
    <dgm:pt modelId="{1B603DD1-1F72-404B-87A6-50B9D8553315}" type="pres">
      <dgm:prSet presAssocID="{3926A994-756F-448C-83DC-E0931284982C}" presName="bigChev" presStyleLbl="node1" presStyleIdx="0" presStyleCnt="3"/>
      <dgm:spPr/>
      <dgm:t>
        <a:bodyPr/>
        <a:lstStyle/>
        <a:p>
          <a:endParaRPr lang="cs-CZ"/>
        </a:p>
      </dgm:t>
    </dgm:pt>
    <dgm:pt modelId="{F8213240-AEFB-4B60-9FD2-D5FBD9C11723}" type="pres">
      <dgm:prSet presAssocID="{9BDEDF95-6D67-4D52-86EB-1B2B1910EF58}" presName="parTrans" presStyleCnt="0"/>
      <dgm:spPr/>
    </dgm:pt>
    <dgm:pt modelId="{B646008A-FF50-48DB-8470-8042692CE413}" type="pres">
      <dgm:prSet presAssocID="{B7540CB0-FB5B-416E-A315-2411AC30BAE4}" presName="node" presStyleLbl="alignAccFollow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2B6491-5E77-4774-9372-99259D910AA5}" type="pres">
      <dgm:prSet presAssocID="{39B33633-DF40-4423-A981-684E079586B3}" presName="sibTrans" presStyleCnt="0"/>
      <dgm:spPr/>
    </dgm:pt>
    <dgm:pt modelId="{60E17B40-5977-43F1-A22B-2B9D658BBD56}" type="pres">
      <dgm:prSet presAssocID="{0A3491D2-B3B8-4C57-B7E4-FDDE0FEEFDBB}" presName="node" presStyleLbl="alignAccFollow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7E50CC-4E36-4433-B618-6BEA4E4E5007}" type="pres">
      <dgm:prSet presAssocID="{3926A994-756F-448C-83DC-E0931284982C}" presName="vSp" presStyleCnt="0"/>
      <dgm:spPr/>
    </dgm:pt>
    <dgm:pt modelId="{D3892DB8-6A42-45E7-8F3F-8299DD15C786}" type="pres">
      <dgm:prSet presAssocID="{075D8664-9EA0-4EC1-8486-F83B306E40A0}" presName="horFlow" presStyleCnt="0"/>
      <dgm:spPr/>
    </dgm:pt>
    <dgm:pt modelId="{9CC9766D-4BEB-4D11-8728-37279706BF20}" type="pres">
      <dgm:prSet presAssocID="{075D8664-9EA0-4EC1-8486-F83B306E40A0}" presName="bigChev" presStyleLbl="node1" presStyleIdx="1" presStyleCnt="3"/>
      <dgm:spPr/>
      <dgm:t>
        <a:bodyPr/>
        <a:lstStyle/>
        <a:p>
          <a:endParaRPr lang="cs-CZ"/>
        </a:p>
      </dgm:t>
    </dgm:pt>
    <dgm:pt modelId="{19EA2205-8EBF-4A44-94B5-8C2078C3B4B9}" type="pres">
      <dgm:prSet presAssocID="{6A8BDD52-83CA-41B1-A985-60FBC17752E6}" presName="parTrans" presStyleCnt="0"/>
      <dgm:spPr/>
    </dgm:pt>
    <dgm:pt modelId="{D73E1739-A136-427A-BA66-88482FCEF230}" type="pres">
      <dgm:prSet presAssocID="{70361C74-9A31-445A-B03B-AC93D9D4D4D9}" presName="node" presStyleLbl="alignAccFollow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BC7C09-20ED-473D-960F-63F5C05A5201}" type="pres">
      <dgm:prSet presAssocID="{44336466-D352-4A6E-A6B9-CC9A03332D31}" presName="sibTrans" presStyleCnt="0"/>
      <dgm:spPr/>
    </dgm:pt>
    <dgm:pt modelId="{FAA13B6D-B38D-4E4A-B689-78A59FE22DC0}" type="pres">
      <dgm:prSet presAssocID="{8C5327F5-B2EC-4BCD-9F3C-B88F2AED2254}" presName="node" presStyleLbl="alignAccFollow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ED8AD8-65FA-4947-827E-93811CAF5E39}" type="pres">
      <dgm:prSet presAssocID="{075D8664-9EA0-4EC1-8486-F83B306E40A0}" presName="vSp" presStyleCnt="0"/>
      <dgm:spPr/>
    </dgm:pt>
    <dgm:pt modelId="{E3EFA5F3-E1D1-4F87-91BB-E6C3BA9E8122}" type="pres">
      <dgm:prSet presAssocID="{F0E01EDF-1259-41E5-B624-AFA7E08B8D28}" presName="horFlow" presStyleCnt="0"/>
      <dgm:spPr/>
    </dgm:pt>
    <dgm:pt modelId="{5B8E40C0-80A4-4CAB-B66C-3B5799568356}" type="pres">
      <dgm:prSet presAssocID="{F0E01EDF-1259-41E5-B624-AFA7E08B8D28}" presName="bigChev" presStyleLbl="node1" presStyleIdx="2" presStyleCnt="3"/>
      <dgm:spPr/>
      <dgm:t>
        <a:bodyPr/>
        <a:lstStyle/>
        <a:p>
          <a:endParaRPr lang="cs-CZ"/>
        </a:p>
      </dgm:t>
    </dgm:pt>
    <dgm:pt modelId="{1A38BD3D-32EC-4DB4-9E40-D75482E2C806}" type="pres">
      <dgm:prSet presAssocID="{8F8DBBA7-6BF7-40BE-BB7A-2D53E58A1907}" presName="parTrans" presStyleCnt="0"/>
      <dgm:spPr/>
    </dgm:pt>
    <dgm:pt modelId="{51AC1907-D66A-4553-9FAF-1B3E3D3DC363}" type="pres">
      <dgm:prSet presAssocID="{43BD7BA4-DB19-4689-B216-035768B8C65F}" presName="node" presStyleLbl="alignAccFollow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AE343B-1A93-4E79-B663-F60FAECF430D}" type="pres">
      <dgm:prSet presAssocID="{4365110E-BC1F-44A8-B352-4F94835C7259}" presName="sibTrans" presStyleCnt="0"/>
      <dgm:spPr/>
    </dgm:pt>
    <dgm:pt modelId="{B8CD2D98-4A0D-4623-A151-A3D1DFCA413B}" type="pres">
      <dgm:prSet presAssocID="{C621EED8-5F98-4624-B2E8-A140C8BA1E2D}" presName="node" presStyleLbl="alignAccFollow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08D79B4-9741-40CB-AB6F-DD6D9B35AA03}" type="presOf" srcId="{70361C74-9A31-445A-B03B-AC93D9D4D4D9}" destId="{D73E1739-A136-427A-BA66-88482FCEF230}" srcOrd="0" destOrd="0" presId="urn:microsoft.com/office/officeart/2005/8/layout/lProcess3"/>
    <dgm:cxn modelId="{B6438E28-12E5-4006-80A3-F5683BBA4642}" srcId="{3926A994-756F-448C-83DC-E0931284982C}" destId="{B7540CB0-FB5B-416E-A315-2411AC30BAE4}" srcOrd="0" destOrd="0" parTransId="{9BDEDF95-6D67-4D52-86EB-1B2B1910EF58}" sibTransId="{39B33633-DF40-4423-A981-684E079586B3}"/>
    <dgm:cxn modelId="{7D91BBCF-EFE2-4D63-80B3-DCC24CC65238}" srcId="{9E96A460-2532-4C5D-AFA8-6CFCA02F5DA7}" destId="{F0E01EDF-1259-41E5-B624-AFA7E08B8D28}" srcOrd="2" destOrd="0" parTransId="{24A0BA61-A7D4-490E-B83E-1A5700677E51}" sibTransId="{FD6D59FA-1784-4F2D-AEF9-2ADF97E7D783}"/>
    <dgm:cxn modelId="{6C32B73E-4944-47BD-9ABA-850CE7CA78AF}" type="presOf" srcId="{075D8664-9EA0-4EC1-8486-F83B306E40A0}" destId="{9CC9766D-4BEB-4D11-8728-37279706BF20}" srcOrd="0" destOrd="0" presId="urn:microsoft.com/office/officeart/2005/8/layout/lProcess3"/>
    <dgm:cxn modelId="{78E5B0F6-D02D-4419-8B8B-6A7BCE16577B}" type="presOf" srcId="{B7540CB0-FB5B-416E-A315-2411AC30BAE4}" destId="{B646008A-FF50-48DB-8470-8042692CE413}" srcOrd="0" destOrd="0" presId="urn:microsoft.com/office/officeart/2005/8/layout/lProcess3"/>
    <dgm:cxn modelId="{ADC949C2-E631-432C-B773-8FB0ADCA9A52}" type="presOf" srcId="{F0E01EDF-1259-41E5-B624-AFA7E08B8D28}" destId="{5B8E40C0-80A4-4CAB-B66C-3B5799568356}" srcOrd="0" destOrd="0" presId="urn:microsoft.com/office/officeart/2005/8/layout/lProcess3"/>
    <dgm:cxn modelId="{4093F0AE-0C1F-47AB-859D-DA60AA5541AB}" type="presOf" srcId="{9E96A460-2532-4C5D-AFA8-6CFCA02F5DA7}" destId="{2EBF0670-8EA2-44D2-8D33-3B81F7FDA636}" srcOrd="0" destOrd="0" presId="urn:microsoft.com/office/officeart/2005/8/layout/lProcess3"/>
    <dgm:cxn modelId="{38291AA8-A311-4E83-96E1-C040A71D1390}" type="presOf" srcId="{3926A994-756F-448C-83DC-E0931284982C}" destId="{1B603DD1-1F72-404B-87A6-50B9D8553315}" srcOrd="0" destOrd="0" presId="urn:microsoft.com/office/officeart/2005/8/layout/lProcess3"/>
    <dgm:cxn modelId="{8683829B-AE79-4C21-8641-74869AE2ECC2}" srcId="{9E96A460-2532-4C5D-AFA8-6CFCA02F5DA7}" destId="{075D8664-9EA0-4EC1-8486-F83B306E40A0}" srcOrd="1" destOrd="0" parTransId="{37FD0320-DEB3-436D-B98C-330887471CD5}" sibTransId="{3FC21632-B1C8-4B4C-B21A-6FDA9A8EB23D}"/>
    <dgm:cxn modelId="{E5545562-972C-47AE-B066-8B8F3EC20FA1}" type="presOf" srcId="{43BD7BA4-DB19-4689-B216-035768B8C65F}" destId="{51AC1907-D66A-4553-9FAF-1B3E3D3DC363}" srcOrd="0" destOrd="0" presId="urn:microsoft.com/office/officeart/2005/8/layout/lProcess3"/>
    <dgm:cxn modelId="{A757F1FF-83BD-4C1F-8E20-82927E502728}" srcId="{075D8664-9EA0-4EC1-8486-F83B306E40A0}" destId="{70361C74-9A31-445A-B03B-AC93D9D4D4D9}" srcOrd="0" destOrd="0" parTransId="{6A8BDD52-83CA-41B1-A985-60FBC17752E6}" sibTransId="{44336466-D352-4A6E-A6B9-CC9A03332D31}"/>
    <dgm:cxn modelId="{F4BDCF6F-3C61-4289-9A0C-81A86EDEB217}" type="presOf" srcId="{8C5327F5-B2EC-4BCD-9F3C-B88F2AED2254}" destId="{FAA13B6D-B38D-4E4A-B689-78A59FE22DC0}" srcOrd="0" destOrd="0" presId="urn:microsoft.com/office/officeart/2005/8/layout/lProcess3"/>
    <dgm:cxn modelId="{CDB4CA82-5F31-4F4A-8E28-EF81B098E9C5}" srcId="{075D8664-9EA0-4EC1-8486-F83B306E40A0}" destId="{8C5327F5-B2EC-4BCD-9F3C-B88F2AED2254}" srcOrd="1" destOrd="0" parTransId="{9135C075-9113-4436-B464-526EF1925659}" sibTransId="{54748FAB-34C4-4A5B-9E67-5D9357696269}"/>
    <dgm:cxn modelId="{8C755D00-FCB4-43C7-94E1-F0151EA4FB11}" type="presOf" srcId="{C621EED8-5F98-4624-B2E8-A140C8BA1E2D}" destId="{B8CD2D98-4A0D-4623-A151-A3D1DFCA413B}" srcOrd="0" destOrd="0" presId="urn:microsoft.com/office/officeart/2005/8/layout/lProcess3"/>
    <dgm:cxn modelId="{833DDC81-940F-4C8C-97B8-A690CEA7A817}" srcId="{3926A994-756F-448C-83DC-E0931284982C}" destId="{0A3491D2-B3B8-4C57-B7E4-FDDE0FEEFDBB}" srcOrd="1" destOrd="0" parTransId="{EFD4AD73-8B46-4F4E-814D-C9D0876F7C23}" sibTransId="{1DDD5A9C-C7D3-41C6-9822-EF49436BFA34}"/>
    <dgm:cxn modelId="{2AC33E19-2F57-4DEF-8A15-D3515447883B}" srcId="{9E96A460-2532-4C5D-AFA8-6CFCA02F5DA7}" destId="{3926A994-756F-448C-83DC-E0931284982C}" srcOrd="0" destOrd="0" parTransId="{E728B47F-7DA9-4271-A526-C8DC26572D79}" sibTransId="{AFF019F1-417F-43EF-996E-11B3DF98406F}"/>
    <dgm:cxn modelId="{34767797-3B02-4B8A-93C9-356BD1C6D4C2}" srcId="{F0E01EDF-1259-41E5-B624-AFA7E08B8D28}" destId="{43BD7BA4-DB19-4689-B216-035768B8C65F}" srcOrd="0" destOrd="0" parTransId="{8F8DBBA7-6BF7-40BE-BB7A-2D53E58A1907}" sibTransId="{4365110E-BC1F-44A8-B352-4F94835C7259}"/>
    <dgm:cxn modelId="{15C77388-9169-4511-8DBB-D7D63FBECAF7}" type="presOf" srcId="{0A3491D2-B3B8-4C57-B7E4-FDDE0FEEFDBB}" destId="{60E17B40-5977-43F1-A22B-2B9D658BBD56}" srcOrd="0" destOrd="0" presId="urn:microsoft.com/office/officeart/2005/8/layout/lProcess3"/>
    <dgm:cxn modelId="{44CE2E9B-0432-469C-B950-32AB4B56F720}" srcId="{F0E01EDF-1259-41E5-B624-AFA7E08B8D28}" destId="{C621EED8-5F98-4624-B2E8-A140C8BA1E2D}" srcOrd="1" destOrd="0" parTransId="{9D1403C9-6170-41D7-B77D-DEBB0E1D927D}" sibTransId="{F0A2BF65-EE6F-41AA-86FE-95DA8A3E588A}"/>
    <dgm:cxn modelId="{5C30A0A7-C516-4F95-AEED-4040AEF61886}" type="presParOf" srcId="{2EBF0670-8EA2-44D2-8D33-3B81F7FDA636}" destId="{F82B593A-9B94-45A0-84E5-00F2BB94BC6A}" srcOrd="0" destOrd="0" presId="urn:microsoft.com/office/officeart/2005/8/layout/lProcess3"/>
    <dgm:cxn modelId="{48365D18-5703-4891-8B64-024CBCDDFE2F}" type="presParOf" srcId="{F82B593A-9B94-45A0-84E5-00F2BB94BC6A}" destId="{1B603DD1-1F72-404B-87A6-50B9D8553315}" srcOrd="0" destOrd="0" presId="urn:microsoft.com/office/officeart/2005/8/layout/lProcess3"/>
    <dgm:cxn modelId="{67762B89-78B4-4046-A4D2-AAEC1274A3C8}" type="presParOf" srcId="{F82B593A-9B94-45A0-84E5-00F2BB94BC6A}" destId="{F8213240-AEFB-4B60-9FD2-D5FBD9C11723}" srcOrd="1" destOrd="0" presId="urn:microsoft.com/office/officeart/2005/8/layout/lProcess3"/>
    <dgm:cxn modelId="{FE32692C-7DF4-4646-9590-200F3BF17AD2}" type="presParOf" srcId="{F82B593A-9B94-45A0-84E5-00F2BB94BC6A}" destId="{B646008A-FF50-48DB-8470-8042692CE413}" srcOrd="2" destOrd="0" presId="urn:microsoft.com/office/officeart/2005/8/layout/lProcess3"/>
    <dgm:cxn modelId="{0388DB18-02C5-4FE8-ACE0-7130E2C549C5}" type="presParOf" srcId="{F82B593A-9B94-45A0-84E5-00F2BB94BC6A}" destId="{B32B6491-5E77-4774-9372-99259D910AA5}" srcOrd="3" destOrd="0" presId="urn:microsoft.com/office/officeart/2005/8/layout/lProcess3"/>
    <dgm:cxn modelId="{E76AC25A-BD52-4B14-9B16-702D18074BA7}" type="presParOf" srcId="{F82B593A-9B94-45A0-84E5-00F2BB94BC6A}" destId="{60E17B40-5977-43F1-A22B-2B9D658BBD56}" srcOrd="4" destOrd="0" presId="urn:microsoft.com/office/officeart/2005/8/layout/lProcess3"/>
    <dgm:cxn modelId="{7E2B9D72-B281-4454-82A5-6AE3BFAA0466}" type="presParOf" srcId="{2EBF0670-8EA2-44D2-8D33-3B81F7FDA636}" destId="{187E50CC-4E36-4433-B618-6BEA4E4E5007}" srcOrd="1" destOrd="0" presId="urn:microsoft.com/office/officeart/2005/8/layout/lProcess3"/>
    <dgm:cxn modelId="{D19FBE4B-00A0-481A-AF21-57DBA8BAE3AA}" type="presParOf" srcId="{2EBF0670-8EA2-44D2-8D33-3B81F7FDA636}" destId="{D3892DB8-6A42-45E7-8F3F-8299DD15C786}" srcOrd="2" destOrd="0" presId="urn:microsoft.com/office/officeart/2005/8/layout/lProcess3"/>
    <dgm:cxn modelId="{2F7A69F3-AEB4-413F-A37C-1AF445AD007F}" type="presParOf" srcId="{D3892DB8-6A42-45E7-8F3F-8299DD15C786}" destId="{9CC9766D-4BEB-4D11-8728-37279706BF20}" srcOrd="0" destOrd="0" presId="urn:microsoft.com/office/officeart/2005/8/layout/lProcess3"/>
    <dgm:cxn modelId="{84B89D09-0776-4A81-80CD-996FEB65499D}" type="presParOf" srcId="{D3892DB8-6A42-45E7-8F3F-8299DD15C786}" destId="{19EA2205-8EBF-4A44-94B5-8C2078C3B4B9}" srcOrd="1" destOrd="0" presId="urn:microsoft.com/office/officeart/2005/8/layout/lProcess3"/>
    <dgm:cxn modelId="{3C981280-3A24-44C8-8EF2-0B36306E794D}" type="presParOf" srcId="{D3892DB8-6A42-45E7-8F3F-8299DD15C786}" destId="{D73E1739-A136-427A-BA66-88482FCEF230}" srcOrd="2" destOrd="0" presId="urn:microsoft.com/office/officeart/2005/8/layout/lProcess3"/>
    <dgm:cxn modelId="{69C2CFC4-441C-441B-8F8C-3C72804D760D}" type="presParOf" srcId="{D3892DB8-6A42-45E7-8F3F-8299DD15C786}" destId="{32BC7C09-20ED-473D-960F-63F5C05A5201}" srcOrd="3" destOrd="0" presId="urn:microsoft.com/office/officeart/2005/8/layout/lProcess3"/>
    <dgm:cxn modelId="{3CB4B910-1FD1-472E-BEE9-62AC92E35B06}" type="presParOf" srcId="{D3892DB8-6A42-45E7-8F3F-8299DD15C786}" destId="{FAA13B6D-B38D-4E4A-B689-78A59FE22DC0}" srcOrd="4" destOrd="0" presId="urn:microsoft.com/office/officeart/2005/8/layout/lProcess3"/>
    <dgm:cxn modelId="{6462597A-0C14-4744-A2FC-8DE0093D606C}" type="presParOf" srcId="{2EBF0670-8EA2-44D2-8D33-3B81F7FDA636}" destId="{31ED8AD8-65FA-4947-827E-93811CAF5E39}" srcOrd="3" destOrd="0" presId="urn:microsoft.com/office/officeart/2005/8/layout/lProcess3"/>
    <dgm:cxn modelId="{704A6833-E307-4364-A830-C3FB2778A5E2}" type="presParOf" srcId="{2EBF0670-8EA2-44D2-8D33-3B81F7FDA636}" destId="{E3EFA5F3-E1D1-4F87-91BB-E6C3BA9E8122}" srcOrd="4" destOrd="0" presId="urn:microsoft.com/office/officeart/2005/8/layout/lProcess3"/>
    <dgm:cxn modelId="{19F0574F-8624-4E19-B6A2-D9E5997654A4}" type="presParOf" srcId="{E3EFA5F3-E1D1-4F87-91BB-E6C3BA9E8122}" destId="{5B8E40C0-80A4-4CAB-B66C-3B5799568356}" srcOrd="0" destOrd="0" presId="urn:microsoft.com/office/officeart/2005/8/layout/lProcess3"/>
    <dgm:cxn modelId="{589CA34A-7F94-43AE-AFFD-6B969E8BBA82}" type="presParOf" srcId="{E3EFA5F3-E1D1-4F87-91BB-E6C3BA9E8122}" destId="{1A38BD3D-32EC-4DB4-9E40-D75482E2C806}" srcOrd="1" destOrd="0" presId="urn:microsoft.com/office/officeart/2005/8/layout/lProcess3"/>
    <dgm:cxn modelId="{CF6404EF-7DFA-4CFE-8009-8A280FD92603}" type="presParOf" srcId="{E3EFA5F3-E1D1-4F87-91BB-E6C3BA9E8122}" destId="{51AC1907-D66A-4553-9FAF-1B3E3D3DC363}" srcOrd="2" destOrd="0" presId="urn:microsoft.com/office/officeart/2005/8/layout/lProcess3"/>
    <dgm:cxn modelId="{6D9B9671-5336-4CEB-8C7B-3184A5CCF9BE}" type="presParOf" srcId="{E3EFA5F3-E1D1-4F87-91BB-E6C3BA9E8122}" destId="{10AE343B-1A93-4E79-B663-F60FAECF430D}" srcOrd="3" destOrd="0" presId="urn:microsoft.com/office/officeart/2005/8/layout/lProcess3"/>
    <dgm:cxn modelId="{9F490494-D9D6-4421-893C-2C50A5C107A9}" type="presParOf" srcId="{E3EFA5F3-E1D1-4F87-91BB-E6C3BA9E8122}" destId="{B8CD2D98-4A0D-4623-A151-A3D1DFCA413B}" srcOrd="4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5089" y="0"/>
          <a:ext cx="6192688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785089" y="0"/>
        <a:ext cx="6192688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3"/>
          <a:ext cx="2844316" cy="28443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3"/>
          <a:ext cx="6192688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Jiří Burda</a:t>
          </a:r>
          <a:endParaRPr lang="cs-CZ" sz="2000" kern="1200" dirty="0"/>
        </a:p>
      </dsp:txBody>
      <dsp:txXfrm>
        <a:off x="1800200" y="576063"/>
        <a:ext cx="6192688" cy="576064"/>
      </dsp:txXfrm>
    </dsp:sp>
    <dsp:sp modelId="{313FC574-E1CD-4FB4-B054-0B805CE0447D}">
      <dsp:nvSpPr>
        <dsp:cNvPr id="0" name=""/>
        <dsp:cNvSpPr/>
      </dsp:nvSpPr>
      <dsp:spPr>
        <a:xfrm>
          <a:off x="756083" y="1152128"/>
          <a:ext cx="2088232" cy="20882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8"/>
          <a:ext cx="6192688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VY_32_INOVACE_ČJ2_02_Abeceda 2</a:t>
          </a:r>
          <a:endParaRPr lang="cs-CZ" sz="2000" kern="1200" dirty="0"/>
        </a:p>
      </dsp:txBody>
      <dsp:txXfrm>
        <a:off x="1800200" y="1152128"/>
        <a:ext cx="6192688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52825" y="1729937"/>
          <a:ext cx="6192688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Abeceda 2</a:t>
          </a:r>
          <a:endParaRPr lang="cs-CZ" sz="2000" kern="1200" dirty="0"/>
        </a:p>
      </dsp:txBody>
      <dsp:txXfrm>
        <a:off x="1752825" y="1729937"/>
        <a:ext cx="6192688" cy="576064"/>
      </dsp:txXfrm>
    </dsp:sp>
    <dsp:sp modelId="{EE85B701-7295-41C0-BA7A-34D3756A2AE6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800200" y="2304256"/>
          <a:ext cx="6192688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CZ.1.07/1.4.00/21.1839 </a:t>
          </a:r>
          <a:endParaRPr lang="cs-CZ" sz="2000" kern="1200" dirty="0"/>
        </a:p>
      </dsp:txBody>
      <dsp:txXfrm>
        <a:off x="1800200" y="2304256"/>
        <a:ext cx="6192688" cy="57606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8645B0A-A998-431B-AC76-172D685D8C79}">
      <dsp:nvSpPr>
        <dsp:cNvPr id="0" name=""/>
        <dsp:cNvSpPr/>
      </dsp:nvSpPr>
      <dsp:spPr>
        <a:xfrm>
          <a:off x="2404" y="2093541"/>
          <a:ext cx="2930036" cy="1357532"/>
        </a:xfrm>
        <a:prstGeom prst="chevron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012" tIns="32004" rIns="32004" bIns="32004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Obrázková abeceda</a:t>
          </a:r>
          <a:endParaRPr lang="cs-CZ" sz="2400" b="1" kern="1200" dirty="0"/>
        </a:p>
      </dsp:txBody>
      <dsp:txXfrm>
        <a:off x="2404" y="2093541"/>
        <a:ext cx="2930036" cy="1357532"/>
      </dsp:txXfrm>
    </dsp:sp>
    <dsp:sp modelId="{95A2C7B1-A311-42FE-ADCE-15EFB561C75F}">
      <dsp:nvSpPr>
        <dsp:cNvPr id="0" name=""/>
        <dsp:cNvSpPr/>
      </dsp:nvSpPr>
      <dsp:spPr>
        <a:xfrm>
          <a:off x="2639437" y="2088232"/>
          <a:ext cx="2930036" cy="1368151"/>
        </a:xfrm>
        <a:prstGeom prst="chevron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4011" tIns="28004" rIns="28004" bIns="28004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/>
            <a:t>Stejná písmena</a:t>
          </a:r>
          <a:endParaRPr lang="cs-CZ" sz="2100" b="1" kern="1200" dirty="0"/>
        </a:p>
      </dsp:txBody>
      <dsp:txXfrm>
        <a:off x="2639437" y="2088232"/>
        <a:ext cx="2930036" cy="1368151"/>
      </dsp:txXfrm>
    </dsp:sp>
    <dsp:sp modelId="{7E13DA86-6DF0-49ED-9406-9D48097D8153}">
      <dsp:nvSpPr>
        <dsp:cNvPr id="0" name=""/>
        <dsp:cNvSpPr/>
      </dsp:nvSpPr>
      <dsp:spPr>
        <a:xfrm>
          <a:off x="5276470" y="2088232"/>
          <a:ext cx="2930036" cy="1368151"/>
        </a:xfrm>
        <a:prstGeom prst="chevron">
          <a:avLst/>
        </a:prstGeom>
        <a:solidFill>
          <a:schemeClr val="accent3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4011" tIns="28004" rIns="28004" bIns="28004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/>
            <a:t>Doplňovačka </a:t>
          </a:r>
          <a:endParaRPr lang="cs-CZ" sz="2100" b="1" kern="1200" dirty="0"/>
        </a:p>
      </dsp:txBody>
      <dsp:txXfrm>
        <a:off x="5276470" y="2088232"/>
        <a:ext cx="2930036" cy="1368151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B603DD1-1F72-404B-87A6-50B9D8553315}">
      <dsp:nvSpPr>
        <dsp:cNvPr id="0" name=""/>
        <dsp:cNvSpPr/>
      </dsp:nvSpPr>
      <dsp:spPr>
        <a:xfrm>
          <a:off x="1633" y="376174"/>
          <a:ext cx="2524124" cy="1009649"/>
        </a:xfrm>
        <a:prstGeom prst="chevr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230" tIns="31115" rIns="0" bIns="31115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Adéla</a:t>
          </a:r>
          <a:endParaRPr lang="cs-CZ" sz="4900" kern="1200" dirty="0"/>
        </a:p>
      </dsp:txBody>
      <dsp:txXfrm>
        <a:off x="1633" y="376174"/>
        <a:ext cx="2524124" cy="1009649"/>
      </dsp:txXfrm>
    </dsp:sp>
    <dsp:sp modelId="{B646008A-FF50-48DB-8470-8042692CE413}">
      <dsp:nvSpPr>
        <dsp:cNvPr id="0" name=""/>
        <dsp:cNvSpPr/>
      </dsp:nvSpPr>
      <dsp:spPr>
        <a:xfrm>
          <a:off x="2197622" y="461994"/>
          <a:ext cx="2095023" cy="838009"/>
        </a:xfrm>
        <a:prstGeom prst="chevron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22860" rIns="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Aleš</a:t>
          </a:r>
          <a:endParaRPr lang="cs-CZ" sz="3600" kern="1200" dirty="0"/>
        </a:p>
      </dsp:txBody>
      <dsp:txXfrm>
        <a:off x="2197622" y="461994"/>
        <a:ext cx="2095023" cy="838009"/>
      </dsp:txXfrm>
    </dsp:sp>
    <dsp:sp modelId="{60E17B40-5977-43F1-A22B-2B9D658BBD56}">
      <dsp:nvSpPr>
        <dsp:cNvPr id="0" name=""/>
        <dsp:cNvSpPr/>
      </dsp:nvSpPr>
      <dsp:spPr>
        <a:xfrm>
          <a:off x="3999342" y="461994"/>
          <a:ext cx="2095023" cy="838009"/>
        </a:xfrm>
        <a:prstGeom prst="chevron">
          <a:avLst/>
        </a:prstGeom>
        <a:solidFill>
          <a:schemeClr val="accent5">
            <a:tint val="40000"/>
            <a:alpha val="90000"/>
            <a:hueOff val="-2148096"/>
            <a:satOff val="9651"/>
            <a:lumOff val="663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2148096"/>
              <a:satOff val="9651"/>
              <a:lumOff val="66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22860" rIns="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Alex</a:t>
          </a:r>
          <a:endParaRPr lang="cs-CZ" sz="3600" kern="1200" dirty="0"/>
        </a:p>
      </dsp:txBody>
      <dsp:txXfrm>
        <a:off x="3999342" y="461994"/>
        <a:ext cx="2095023" cy="838009"/>
      </dsp:txXfrm>
    </dsp:sp>
    <dsp:sp modelId="{9CC9766D-4BEB-4D11-8728-37279706BF20}">
      <dsp:nvSpPr>
        <dsp:cNvPr id="0" name=""/>
        <dsp:cNvSpPr/>
      </dsp:nvSpPr>
      <dsp:spPr>
        <a:xfrm>
          <a:off x="1633" y="1527175"/>
          <a:ext cx="2524124" cy="1009649"/>
        </a:xfrm>
        <a:prstGeom prst="chevron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230" tIns="31115" rIns="0" bIns="31115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basa</a:t>
          </a:r>
          <a:endParaRPr lang="cs-CZ" sz="4900" kern="1200" dirty="0"/>
        </a:p>
      </dsp:txBody>
      <dsp:txXfrm>
        <a:off x="1633" y="1527175"/>
        <a:ext cx="2524124" cy="1009649"/>
      </dsp:txXfrm>
    </dsp:sp>
    <dsp:sp modelId="{D73E1739-A136-427A-BA66-88482FCEF230}">
      <dsp:nvSpPr>
        <dsp:cNvPr id="0" name=""/>
        <dsp:cNvSpPr/>
      </dsp:nvSpPr>
      <dsp:spPr>
        <a:xfrm>
          <a:off x="2197622" y="1612995"/>
          <a:ext cx="2095023" cy="838009"/>
        </a:xfrm>
        <a:prstGeom prst="chevron">
          <a:avLst/>
        </a:prstGeom>
        <a:solidFill>
          <a:schemeClr val="accent5">
            <a:tint val="40000"/>
            <a:alpha val="90000"/>
            <a:hueOff val="-4296193"/>
            <a:satOff val="19301"/>
            <a:lumOff val="132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4296193"/>
              <a:satOff val="19301"/>
              <a:lumOff val="132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22860" rIns="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boty</a:t>
          </a:r>
          <a:endParaRPr lang="cs-CZ" sz="3600" kern="1200" dirty="0"/>
        </a:p>
      </dsp:txBody>
      <dsp:txXfrm>
        <a:off x="2197622" y="1612995"/>
        <a:ext cx="2095023" cy="838009"/>
      </dsp:txXfrm>
    </dsp:sp>
    <dsp:sp modelId="{FAA13B6D-B38D-4E4A-B689-78A59FE22DC0}">
      <dsp:nvSpPr>
        <dsp:cNvPr id="0" name=""/>
        <dsp:cNvSpPr/>
      </dsp:nvSpPr>
      <dsp:spPr>
        <a:xfrm>
          <a:off x="3999342" y="1612995"/>
          <a:ext cx="2095023" cy="838009"/>
        </a:xfrm>
        <a:prstGeom prst="chevron">
          <a:avLst/>
        </a:prstGeom>
        <a:solidFill>
          <a:schemeClr val="accent5">
            <a:tint val="40000"/>
            <a:alpha val="90000"/>
            <a:hueOff val="-6444289"/>
            <a:satOff val="28952"/>
            <a:lumOff val="199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6444289"/>
              <a:satOff val="28952"/>
              <a:lumOff val="199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22860" rIns="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buben</a:t>
          </a:r>
          <a:endParaRPr lang="cs-CZ" sz="3600" kern="1200" dirty="0"/>
        </a:p>
      </dsp:txBody>
      <dsp:txXfrm>
        <a:off x="3999342" y="1612995"/>
        <a:ext cx="2095023" cy="838009"/>
      </dsp:txXfrm>
    </dsp:sp>
    <dsp:sp modelId="{5B8E40C0-80A4-4CAB-B66C-3B5799568356}">
      <dsp:nvSpPr>
        <dsp:cNvPr id="0" name=""/>
        <dsp:cNvSpPr/>
      </dsp:nvSpPr>
      <dsp:spPr>
        <a:xfrm>
          <a:off x="1633" y="2678175"/>
          <a:ext cx="2524124" cy="1009649"/>
        </a:xfrm>
        <a:prstGeom prst="chevron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230" tIns="31115" rIns="0" bIns="31115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cívka</a:t>
          </a:r>
          <a:endParaRPr lang="cs-CZ" sz="4900" kern="1200" dirty="0"/>
        </a:p>
      </dsp:txBody>
      <dsp:txXfrm>
        <a:off x="1633" y="2678175"/>
        <a:ext cx="2524124" cy="1009649"/>
      </dsp:txXfrm>
    </dsp:sp>
    <dsp:sp modelId="{51AC1907-D66A-4553-9FAF-1B3E3D3DC363}">
      <dsp:nvSpPr>
        <dsp:cNvPr id="0" name=""/>
        <dsp:cNvSpPr/>
      </dsp:nvSpPr>
      <dsp:spPr>
        <a:xfrm>
          <a:off x="2197622" y="2763996"/>
          <a:ext cx="2095023" cy="838009"/>
        </a:xfrm>
        <a:prstGeom prst="chevron">
          <a:avLst/>
        </a:prstGeom>
        <a:solidFill>
          <a:schemeClr val="accent5">
            <a:tint val="40000"/>
            <a:alpha val="90000"/>
            <a:hueOff val="-8592385"/>
            <a:satOff val="38602"/>
            <a:lumOff val="2654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8592385"/>
              <a:satOff val="38602"/>
              <a:lumOff val="265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22860" rIns="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cop</a:t>
          </a:r>
          <a:endParaRPr lang="cs-CZ" sz="3600" kern="1200" dirty="0"/>
        </a:p>
      </dsp:txBody>
      <dsp:txXfrm>
        <a:off x="2197622" y="2763996"/>
        <a:ext cx="2095023" cy="838009"/>
      </dsp:txXfrm>
    </dsp:sp>
    <dsp:sp modelId="{B8CD2D98-4A0D-4623-A151-A3D1DFCA413B}">
      <dsp:nvSpPr>
        <dsp:cNvPr id="0" name=""/>
        <dsp:cNvSpPr/>
      </dsp:nvSpPr>
      <dsp:spPr>
        <a:xfrm>
          <a:off x="3999342" y="2763996"/>
          <a:ext cx="2095023" cy="838009"/>
        </a:xfrm>
        <a:prstGeom prst="chevron">
          <a:avLst/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10740482"/>
              <a:satOff val="48253"/>
              <a:lumOff val="33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22860" rIns="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cukr</a:t>
          </a:r>
          <a:endParaRPr lang="cs-CZ" sz="3600" kern="1200" dirty="0"/>
        </a:p>
      </dsp:txBody>
      <dsp:txXfrm>
        <a:off x="3999342" y="2763996"/>
        <a:ext cx="2095023" cy="8380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1FC339-79E0-4141-B05E-156DE55593DA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D226AF-8287-4AC3-9BCA-737D410BD36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80090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D226AF-8287-4AC3-9BCA-737D410BD368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78578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E7DA7-D310-4D4C-A011-2556B8B6227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805A7-6073-45F0-B19B-1B10B4981A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77638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E7DA7-D310-4D4C-A011-2556B8B6227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805A7-6073-45F0-B19B-1B10B4981A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77922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E7DA7-D310-4D4C-A011-2556B8B6227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805A7-6073-45F0-B19B-1B10B4981A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55251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E7DA7-D310-4D4C-A011-2556B8B6227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805A7-6073-45F0-B19B-1B10B4981A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500725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E7DA7-D310-4D4C-A011-2556B8B6227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805A7-6073-45F0-B19B-1B10B4981A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76789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E7DA7-D310-4D4C-A011-2556B8B6227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805A7-6073-45F0-B19B-1B10B4981A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783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E7DA7-D310-4D4C-A011-2556B8B6227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805A7-6073-45F0-B19B-1B10B4981A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00044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E7DA7-D310-4D4C-A011-2556B8B6227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805A7-6073-45F0-B19B-1B10B4981A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11257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E7DA7-D310-4D4C-A011-2556B8B6227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805A7-6073-45F0-B19B-1B10B4981A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0231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E7DA7-D310-4D4C-A011-2556B8B6227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805A7-6073-45F0-B19B-1B10B4981A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64813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E7DA7-D310-4D4C-A011-2556B8B6227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805A7-6073-45F0-B19B-1B10B4981A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2169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9E7DA7-D310-4D4C-A011-2556B8B6227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6805A7-6073-45F0-B19B-1B10B4981A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579942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wmf"/><Relationship Id="rId7" Type="http://schemas.openxmlformats.org/officeDocument/2006/relationships/image" Target="../media/image8.jpeg"/><Relationship Id="rId12" Type="http://schemas.openxmlformats.org/officeDocument/2006/relationships/image" Target="../media/image13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jpeg"/><Relationship Id="rId10" Type="http://schemas.openxmlformats.org/officeDocument/2006/relationships/image" Target="../media/image11.wmf"/><Relationship Id="rId4" Type="http://schemas.openxmlformats.org/officeDocument/2006/relationships/image" Target="../media/image5.png"/><Relationship Id="rId9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wmf"/><Relationship Id="rId7" Type="http://schemas.openxmlformats.org/officeDocument/2006/relationships/image" Target="../media/image8.jpeg"/><Relationship Id="rId12" Type="http://schemas.openxmlformats.org/officeDocument/2006/relationships/image" Target="../media/image13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jpeg"/><Relationship Id="rId10" Type="http://schemas.openxmlformats.org/officeDocument/2006/relationships/image" Target="../media/image11.wmf"/><Relationship Id="rId4" Type="http://schemas.openxmlformats.org/officeDocument/2006/relationships/image" Target="../media/image5.png"/><Relationship Id="rId9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845174071"/>
              </p:ext>
            </p:extLst>
          </p:nvPr>
        </p:nvGraphicFramePr>
        <p:xfrm>
          <a:off x="611560" y="908720"/>
          <a:ext cx="7992888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75440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131840" y="1268760"/>
            <a:ext cx="2736304" cy="86409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3051502313"/>
              </p:ext>
            </p:extLst>
          </p:nvPr>
        </p:nvGraphicFramePr>
        <p:xfrm>
          <a:off x="467544" y="836712"/>
          <a:ext cx="8208912" cy="55446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563888" y="1412776"/>
            <a:ext cx="20794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A B E C E D A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2671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DF Complete Special Edition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42" t="16286" r="65606" b="6139"/>
          <a:stretch/>
        </p:blipFill>
        <p:spPr>
          <a:xfrm>
            <a:off x="323528" y="12576"/>
            <a:ext cx="8424936" cy="6845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69278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764704"/>
            <a:ext cx="709745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Začínají-li dvě slova,</a:t>
            </a:r>
            <a:r>
              <a:rPr lang="cs-CZ" sz="2400" dirty="0" smtClean="0"/>
              <a:t> která chceme řadit podle abecedy,</a:t>
            </a:r>
          </a:p>
          <a:p>
            <a:pPr algn="ctr"/>
            <a:r>
              <a:rPr lang="cs-CZ" sz="2400" b="1" dirty="0"/>
              <a:t>s</a:t>
            </a:r>
            <a:r>
              <a:rPr lang="cs-CZ" sz="2400" b="1" dirty="0" smtClean="0"/>
              <a:t>tejným písmenem,</a:t>
            </a:r>
            <a:r>
              <a:rPr lang="cs-CZ" sz="2400" dirty="0" smtClean="0"/>
              <a:t> rozhodující je </a:t>
            </a:r>
            <a:r>
              <a:rPr lang="cs-CZ" sz="2400" dirty="0" smtClean="0">
                <a:solidFill>
                  <a:srgbClr val="C00000"/>
                </a:solidFill>
              </a:rPr>
              <a:t>druhé písmeno</a:t>
            </a:r>
          </a:p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(popřípadě další písmeno).</a:t>
            </a:r>
          </a:p>
          <a:p>
            <a:pPr algn="ctr"/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823417" y="2492896"/>
            <a:ext cx="576064" cy="72008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843062" y="3490713"/>
            <a:ext cx="576064" cy="79208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875159" y="4533067"/>
            <a:ext cx="543967" cy="79208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858540" y="5589240"/>
            <a:ext cx="560586" cy="72008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902898" y="2622103"/>
            <a:ext cx="417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02898" y="3655924"/>
            <a:ext cx="417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15278" y="4698278"/>
            <a:ext cx="417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15278" y="5718447"/>
            <a:ext cx="417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4.</a:t>
            </a:r>
            <a:endParaRPr lang="cs-CZ" sz="24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6988936" y="4493869"/>
            <a:ext cx="1872208" cy="591315"/>
          </a:xfrm>
          <a:prstGeom prst="roundRect">
            <a:avLst/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opice</a:t>
            </a:r>
            <a:endParaRPr lang="cs-CZ" sz="28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4499992" y="4533067"/>
            <a:ext cx="1872208" cy="552117"/>
          </a:xfrm>
          <a:prstGeom prst="round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postel</a:t>
            </a:r>
            <a:endParaRPr lang="cs-CZ" sz="28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5980824" y="3237593"/>
            <a:ext cx="2016224" cy="576064"/>
          </a:xfrm>
          <a:prstGeom prst="round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osel</a:t>
            </a:r>
            <a:endParaRPr lang="cs-CZ" sz="28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6299779" y="5718447"/>
            <a:ext cx="1656184" cy="590873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pes</a:t>
            </a:r>
          </a:p>
        </p:txBody>
      </p:sp>
    </p:spTree>
    <p:extLst>
      <p:ext uri="{BB962C8B-B14F-4D97-AF65-F5344CB8AC3E}">
        <p14:creationId xmlns:p14="http://schemas.microsoft.com/office/powerpoint/2010/main" xmlns="" val="710270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83333E-6 2.96296E-6 C -0.00226 -0.01528 0.00069 -0.00857 -0.01094 -0.01875 C -0.01251 -0.02014 -0.01563 -0.02292 -0.01563 -0.02292 C -0.02067 -0.03311 -0.0316 -0.03843 -0.03907 -0.04584 C -0.05417 -0.06088 -0.07188 -0.07153 -0.09063 -0.075 C -0.10365 -0.08079 -0.11754 -0.08195 -0.13126 -0.08334 C -0.14445 -0.08912 -0.16268 -0.09005 -0.17657 -0.09167 C -0.18733 -0.09537 -0.19515 -0.09815 -0.20626 -0.1 C -0.2099 -0.10139 -0.21355 -0.10324 -0.21719 -0.10417 C -0.22188 -0.10533 -0.22657 -0.10486 -0.23126 -0.10625 C -0.23404 -0.10695 -0.23647 -0.10926 -0.23907 -0.11042 C -0.24567 -0.1132 -0.25261 -0.11436 -0.25938 -0.11667 C -0.26285 -0.11783 -0.26563 -0.12107 -0.26876 -0.12292 C -0.27379 -0.12593 -0.27935 -0.12662 -0.28438 -0.12917 C -0.2941 -0.1338 -0.30261 -0.14144 -0.31251 -0.14584 C -0.3165 -0.14769 -0.32501 -0.15 -0.32501 -0.15 C -0.33247 -0.15672 -0.33976 -0.16181 -0.34844 -0.16459 C -0.36546 -0.17986 -0.33924 -0.15741 -0.35938 -0.17084 C -0.36268 -0.17315 -0.36563 -0.17639 -0.36876 -0.17917 C -0.37032 -0.18056 -0.37344 -0.18334 -0.37344 -0.18334 C -0.37779 -0.1919 -0.37987 -0.19537 -0.38751 -0.19792 C -0.39011 -0.20834 -0.39497 -0.20579 -0.40157 -0.21459 C -0.41199 -0.22848 -0.39688 -0.21389 -0.40938 -0.225 C -0.4099 -0.22778 -0.40938 -0.23125 -0.41094 -0.23334 C -0.41251 -0.23542 -0.41529 -0.23426 -0.41719 -0.23542 C -0.41893 -0.23635 -0.42032 -0.2382 -0.42188 -0.23959 C -0.42397 -0.24815 -0.42726 -0.25139 -0.43282 -0.25625 C -0.44115 -0.27292 -0.43022 -0.25278 -0.44063 -0.26667 C -0.44202 -0.26852 -0.44237 -0.2713 -0.44376 -0.27292 C -0.44654 -0.27616 -0.45313 -0.28125 -0.45313 -0.28125 C -0.46112 -0.29723 -0.45018 -0.27755 -0.46251 -0.29167 C -0.46442 -0.29398 -0.46529 -0.29746 -0.46719 -0.3 C -0.47015 -0.30394 -0.47362 -0.30648 -0.47657 -0.31042 C -0.47813 -0.30417 -0.479 -0.29769 -0.48126 -0.29167 " pathEditMode="relative" ptsTypes="fffffffffffffffffffffffffffffffff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4.44444E-6 C -0.07986 -0.03541 -0.16389 -0.00486 -0.24375 0.01042 C -0.25764 0.01667 -0.27188 0.01621 -0.28594 0.02084 C -0.29236 0.02292 -0.29827 0.02547 -0.30469 0.02709 C -0.31684 0.03519 -0.33073 0.03866 -0.34375 0.04375 C -0.36025 0.05 -0.33716 0.04005 -0.35938 0.05 C -0.36094 0.0507 -0.36406 0.05209 -0.36406 0.05209 C -0.37761 0.04769 -0.37222 0.04792 -0.37969 0.04792 " pathEditMode="relative" ptsTypes="fffffffA">
                                      <p:cBhvr>
                                        <p:cTn id="1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1.48148E-6 C -0.00607 -0.00277 -0.00868 -0.00833 -0.01406 -0.0125 C -0.02882 -0.02361 -0.05642 -0.03912 -0.07343 -0.03958 C -0.1151 -0.04097 -0.15677 -0.04097 -0.19843 -0.04166 C -0.21493 -0.04907 -0.23298 -0.05046 -0.25 -0.05416 C -0.2658 -0.05764 -0.28107 -0.0625 -0.29687 -0.06458 C -0.30468 -0.06689 -0.3125 -0.06852 -0.32031 -0.07083 C -0.33073 -0.07384 -0.33906 -0.08217 -0.34843 -0.0875 C -0.35434 -0.09074 -0.36128 -0.09259 -0.36718 -0.09583 C -0.37309 -0.1074 -0.36805 -0.1 -0.38281 -0.10833 C -0.38906 -0.1118 -0.39392 -0.11736 -0.4 -0.12083 C -0.40208 -0.12199 -0.40434 -0.12314 -0.40625 -0.125 C -0.40798 -0.12662 -0.40903 -0.12986 -0.41093 -0.13125 C -0.41389 -0.13333 -0.42031 -0.13541 -0.42031 -0.13541 C -0.42083 -0.1375 -0.42048 -0.14051 -0.42187 -0.14166 C -0.42413 -0.14352 -0.42708 -0.14282 -0.42968 -0.14375 C -0.43541 -0.1456 -0.44132 -0.14745 -0.44687 -0.15 C -0.44982 -0.15393 -0.45173 -0.15856 -0.45468 -0.1625 C -0.45607 -0.16435 -0.45937 -0.16666 -0.45937 -0.16666 " pathEditMode="relative" ptsTypes="ffffffffffffffffffA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5.92593E-6 C -0.01302 0.00347 -0.02604 0.00694 -0.03906 0.01041 C -0.0493 0.01712 -0.05746 0.02453 -0.06875 0.02708 C -0.07083 0.02916 -0.07274 0.03171 -0.075 0.03333 C -0.07795 0.03518 -0.08437 0.03749 -0.08437 0.03749 C -0.08784 0.05115 -0.08298 0.03772 -0.09062 0.04583 C -0.09201 0.04745 -0.09236 0.05022 -0.09375 0.05208 C -0.09687 0.05624 -0.10069 0.05972 -0.10468 0.06249 C -0.10764 0.06435 -0.11406 0.06666 -0.11406 0.06666 C -0.11562 0.06944 -0.11666 0.07268 -0.11875 0.07499 C -0.12222 0.0787 -0.12725 0.0787 -0.13125 0.08124 C -0.13698 0.08495 -0.14045 0.08749 -0.14687 0.08958 C -0.15434 0.09953 -0.16475 0.10277 -0.175 0.10624 C -0.18194 0.11249 -0.18923 0.11388 -0.19531 0.11874 C -0.20764 0.1287 -0.20989 0.13147 -0.22187 0.13541 C -0.22448 0.1456 -0.2309 0.1449 -0.2375 0.14999 C -0.25087 0.16018 -0.25364 0.16249 -0.27031 0.16249 " pathEditMode="relative" ptsTypes="ffffffffffffffffA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92696"/>
            <a:ext cx="41326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Seřazená  slova podle abecedy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248836501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09572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kola\AppData\Local\Microsoft\Windows\Temporary Internet Files\Content.IE5\K0O7W0UI\MP90043945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38296" y="116632"/>
            <a:ext cx="841766" cy="1260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kola\AppData\Local\Microsoft\Windows\Temporary Internet Files\Content.IE5\S7687CZ2\MC9000831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02528" y="1396852"/>
            <a:ext cx="913301" cy="1033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kola\AppData\Local\Microsoft\Windows\Temporary Internet Files\Content.IE5\AM1I8PN9\MC90044146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75171" y="2564904"/>
            <a:ext cx="1077293" cy="1245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kola\AppData\Local\Microsoft\Windows\Temporary Internet Files\Content.IE5\K0O7W0UI\MP90040670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66548" y="3501008"/>
            <a:ext cx="894730" cy="116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kola\AppData\Local\Microsoft\Windows\Temporary Internet Files\Content.IE5\K0O7W0UI\MC90019227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86117" y="4797152"/>
            <a:ext cx="1557883" cy="108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kola\AppData\Local\Microsoft\Windows\Temporary Internet Files\Content.IE5\AM1I8PN9\MP90038280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732240" y="6868399"/>
            <a:ext cx="64007" cy="45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kola\AppData\Local\Microsoft\Windows\Temporary Internet Files\Content.IE5\S7687CZ2\MC900436899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36433" y="5882853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Skola\AppData\Local\Microsoft\Windows\Temporary Internet Files\Content.IE5\S7687CZ2\MC90032959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30132" y="928936"/>
            <a:ext cx="511969" cy="896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Skola\AppData\Local\Microsoft\Windows\Temporary Internet Files\Content.IE5\AM1I8PN9\MC90010926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5306" y="2636590"/>
            <a:ext cx="841127" cy="893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Skola\AppData\Local\Microsoft\Windows\Temporary Internet Files\Content.IE5\K0O7W0UI\MC90039146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4916" y="4353917"/>
            <a:ext cx="910432" cy="623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Skola\AppData\Local\Microsoft\Windows\Temporary Internet Files\Content.IE5\DE4CGPLA\MC900057354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65850" y="5422487"/>
            <a:ext cx="620266" cy="1297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5861" y="297584"/>
            <a:ext cx="417102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</a:t>
            </a:r>
          </a:p>
          <a:p>
            <a:endParaRPr lang="cs-CZ" sz="2400" dirty="0" smtClean="0"/>
          </a:p>
          <a:p>
            <a:r>
              <a:rPr lang="cs-CZ" sz="2400" dirty="0" smtClean="0"/>
              <a:t>2.</a:t>
            </a:r>
          </a:p>
          <a:p>
            <a:endParaRPr lang="cs-CZ" sz="2400" dirty="0" smtClean="0"/>
          </a:p>
          <a:p>
            <a:r>
              <a:rPr lang="cs-CZ" sz="2400" dirty="0" smtClean="0"/>
              <a:t>3.</a:t>
            </a:r>
          </a:p>
          <a:p>
            <a:endParaRPr lang="cs-CZ" sz="2400" dirty="0" smtClean="0"/>
          </a:p>
          <a:p>
            <a:r>
              <a:rPr lang="cs-CZ" sz="2400" dirty="0" smtClean="0"/>
              <a:t>4.</a:t>
            </a:r>
          </a:p>
          <a:p>
            <a:endParaRPr lang="cs-CZ" sz="2400" dirty="0" smtClean="0"/>
          </a:p>
          <a:p>
            <a:r>
              <a:rPr lang="cs-CZ" sz="2400" dirty="0" smtClean="0"/>
              <a:t>5.</a:t>
            </a:r>
          </a:p>
          <a:p>
            <a:endParaRPr lang="cs-CZ" sz="2400" dirty="0" smtClean="0"/>
          </a:p>
          <a:p>
            <a:r>
              <a:rPr lang="cs-CZ" sz="2400" dirty="0" smtClean="0"/>
              <a:t>6.</a:t>
            </a:r>
          </a:p>
          <a:p>
            <a:endParaRPr lang="cs-CZ" sz="2400" dirty="0" smtClean="0"/>
          </a:p>
          <a:p>
            <a:r>
              <a:rPr lang="cs-CZ" sz="2400" dirty="0" smtClean="0"/>
              <a:t>7.</a:t>
            </a:r>
          </a:p>
          <a:p>
            <a:endParaRPr lang="cs-CZ" sz="2400" dirty="0" smtClean="0"/>
          </a:p>
          <a:p>
            <a:r>
              <a:rPr lang="cs-CZ" sz="2400" dirty="0" smtClean="0"/>
              <a:t>8.</a:t>
            </a:r>
          </a:p>
          <a:p>
            <a:endParaRPr lang="cs-CZ" sz="2400" dirty="0" smtClean="0"/>
          </a:p>
          <a:p>
            <a:r>
              <a:rPr lang="cs-CZ" sz="2400" dirty="0" smtClean="0"/>
              <a:t>9.</a:t>
            </a:r>
          </a:p>
          <a:p>
            <a:endParaRPr lang="cs-CZ" sz="24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4067943" y="6126812"/>
            <a:ext cx="5725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10.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3138299" y="1822290"/>
            <a:ext cx="1656184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jablko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105157" y="1822290"/>
            <a:ext cx="1656184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husa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032111" y="2440956"/>
            <a:ext cx="1656184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jehlan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001580" y="3131522"/>
            <a:ext cx="1656184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holub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085727" y="3131522"/>
            <a:ext cx="1656184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hodiny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497227" y="3831208"/>
            <a:ext cx="1656184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housle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635896" y="3849861"/>
            <a:ext cx="1656184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had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001580" y="4545124"/>
            <a:ext cx="1656184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jahoda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154259" y="4555963"/>
            <a:ext cx="1656184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ježek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354239" y="5340002"/>
            <a:ext cx="1656184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jelen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42314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kola\AppData\Local\Microsoft\Windows\Temporary Internet Files\Content.IE5\K0O7W0UI\MP90043945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38296" y="116632"/>
            <a:ext cx="841766" cy="1260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kola\AppData\Local\Microsoft\Windows\Temporary Internet Files\Content.IE5\S7687CZ2\MC9000831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02528" y="1396852"/>
            <a:ext cx="913301" cy="1033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kola\AppData\Local\Microsoft\Windows\Temporary Internet Files\Content.IE5\AM1I8PN9\MC90044146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75171" y="2564904"/>
            <a:ext cx="1077293" cy="1245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kola\AppData\Local\Microsoft\Windows\Temporary Internet Files\Content.IE5\K0O7W0UI\MP90040670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66548" y="3501008"/>
            <a:ext cx="894730" cy="116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kola\AppData\Local\Microsoft\Windows\Temporary Internet Files\Content.IE5\K0O7W0UI\MC90019227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86117" y="4797152"/>
            <a:ext cx="1557883" cy="108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kola\AppData\Local\Microsoft\Windows\Temporary Internet Files\Content.IE5\AM1I8PN9\MP90038280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732240" y="6868399"/>
            <a:ext cx="64007" cy="45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kola\AppData\Local\Microsoft\Windows\Temporary Internet Files\Content.IE5\S7687CZ2\MC900436899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36433" y="5882853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Skola\AppData\Local\Microsoft\Windows\Temporary Internet Files\Content.IE5\S7687CZ2\MC90032959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30132" y="928936"/>
            <a:ext cx="511969" cy="896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Skola\AppData\Local\Microsoft\Windows\Temporary Internet Files\Content.IE5\AM1I8PN9\MC90010926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5306" y="2636590"/>
            <a:ext cx="841127" cy="893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Skola\AppData\Local\Microsoft\Windows\Temporary Internet Files\Content.IE5\K0O7W0UI\MC90039146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4916" y="4353917"/>
            <a:ext cx="910432" cy="623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Skola\AppData\Local\Microsoft\Windows\Temporary Internet Files\Content.IE5\DE4CGPLA\MC900057354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65850" y="5422487"/>
            <a:ext cx="620266" cy="1297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5861" y="297584"/>
            <a:ext cx="417102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</a:t>
            </a:r>
          </a:p>
          <a:p>
            <a:endParaRPr lang="cs-CZ" sz="2400" dirty="0" smtClean="0"/>
          </a:p>
          <a:p>
            <a:r>
              <a:rPr lang="cs-CZ" sz="2400" dirty="0" smtClean="0"/>
              <a:t>2.</a:t>
            </a:r>
          </a:p>
          <a:p>
            <a:endParaRPr lang="cs-CZ" sz="2400" dirty="0" smtClean="0"/>
          </a:p>
          <a:p>
            <a:r>
              <a:rPr lang="cs-CZ" sz="2400" dirty="0" smtClean="0"/>
              <a:t>3.</a:t>
            </a:r>
          </a:p>
          <a:p>
            <a:endParaRPr lang="cs-CZ" sz="2400" dirty="0" smtClean="0"/>
          </a:p>
          <a:p>
            <a:r>
              <a:rPr lang="cs-CZ" sz="2400" dirty="0" smtClean="0"/>
              <a:t>4.</a:t>
            </a:r>
          </a:p>
          <a:p>
            <a:endParaRPr lang="cs-CZ" sz="2400" dirty="0" smtClean="0"/>
          </a:p>
          <a:p>
            <a:r>
              <a:rPr lang="cs-CZ" sz="2400" dirty="0" smtClean="0"/>
              <a:t>5.</a:t>
            </a:r>
          </a:p>
          <a:p>
            <a:endParaRPr lang="cs-CZ" sz="2400" dirty="0" smtClean="0"/>
          </a:p>
          <a:p>
            <a:r>
              <a:rPr lang="cs-CZ" sz="2400" dirty="0" smtClean="0"/>
              <a:t>6.</a:t>
            </a:r>
          </a:p>
          <a:p>
            <a:endParaRPr lang="cs-CZ" sz="2400" dirty="0" smtClean="0"/>
          </a:p>
          <a:p>
            <a:r>
              <a:rPr lang="cs-CZ" sz="2400" dirty="0" smtClean="0"/>
              <a:t>7.</a:t>
            </a:r>
          </a:p>
          <a:p>
            <a:endParaRPr lang="cs-CZ" sz="2400" dirty="0" smtClean="0"/>
          </a:p>
          <a:p>
            <a:r>
              <a:rPr lang="cs-CZ" sz="2400" dirty="0" smtClean="0"/>
              <a:t>8.</a:t>
            </a:r>
          </a:p>
          <a:p>
            <a:endParaRPr lang="cs-CZ" sz="2400" dirty="0" smtClean="0"/>
          </a:p>
          <a:p>
            <a:r>
              <a:rPr lang="cs-CZ" sz="2400" dirty="0" smtClean="0"/>
              <a:t>9.</a:t>
            </a:r>
          </a:p>
          <a:p>
            <a:endParaRPr lang="cs-CZ" sz="24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4067943" y="6126812"/>
            <a:ext cx="5725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10.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881273" y="4041068"/>
            <a:ext cx="1656184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jablko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899592" y="3306142"/>
            <a:ext cx="1656184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husa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881273" y="5426431"/>
            <a:ext cx="1656184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jehlan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881273" y="1661716"/>
            <a:ext cx="1656184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holub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899592" y="928936"/>
            <a:ext cx="1656184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hodiny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881273" y="2452254"/>
            <a:ext cx="1656184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housle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899592" y="242962"/>
            <a:ext cx="1656184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had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899592" y="4747741"/>
            <a:ext cx="1656184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jahoda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668540" y="6117287"/>
            <a:ext cx="1656184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ježek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899592" y="6147421"/>
            <a:ext cx="1656184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jelen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27382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64406" y="1230670"/>
            <a:ext cx="52906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Piš písmena, která jsou v abecedě: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2060848"/>
            <a:ext cx="83109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o Ť    po Z        po Š    před P        před V    před N    před J    před T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390823" y="2522513"/>
            <a:ext cx="576064" cy="5040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96008" y="2522513"/>
            <a:ext cx="576064" cy="5040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411760" y="2522513"/>
            <a:ext cx="576064" cy="5040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275856" y="2522513"/>
            <a:ext cx="576064" cy="5040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44008" y="2522513"/>
            <a:ext cx="576064" cy="5040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652120" y="2522513"/>
            <a:ext cx="576064" cy="5040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660232" y="2522513"/>
            <a:ext cx="576064" cy="5040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668344" y="2522513"/>
            <a:ext cx="576064" cy="50405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043608" y="4077072"/>
            <a:ext cx="29004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Která písmena chybí?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78855" y="4941168"/>
            <a:ext cx="332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120427" y="4941713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08690" y="4941713"/>
            <a:ext cx="13791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__  __  __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028740" y="4941713"/>
            <a:ext cx="3593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ď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463305" y="4941713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__  __  __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896594" y="4941167"/>
            <a:ext cx="7761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h</a:t>
            </a:r>
            <a:r>
              <a:rPr lang="cs-CZ" sz="2400" dirty="0" smtClean="0"/>
              <a:t>  ch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672769" y="4956546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__  __  __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7048312" y="4956546"/>
            <a:ext cx="6383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l</a:t>
            </a:r>
            <a:r>
              <a:rPr lang="cs-CZ" sz="2400" dirty="0" smtClean="0"/>
              <a:t>  m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696380" y="4941166"/>
            <a:ext cx="9380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__  __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64427" y="5567014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099689" y="5574405"/>
            <a:ext cx="18293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__  __  __  __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028740" y="5574405"/>
            <a:ext cx="562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  š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591761" y="5574405"/>
            <a:ext cx="13837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__  __  __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975473" y="5574405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406949" y="5574405"/>
            <a:ext cx="18293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__  __  __  __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291450" y="5574405"/>
            <a:ext cx="3064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ž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567385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r>
              <a:rPr lang="cs-CZ" u="sng" dirty="0" smtClean="0">
                <a:solidFill>
                  <a:srgbClr val="002060"/>
                </a:solidFill>
              </a:rPr>
              <a:t>www.datakabinet.cz</a:t>
            </a:r>
          </a:p>
          <a:p>
            <a:pPr marL="0" indent="0">
              <a:buNone/>
            </a:pPr>
            <a:r>
              <a:rPr lang="cs-CZ" dirty="0" smtClean="0"/>
              <a:t>Vlastní tvorba</a:t>
            </a:r>
          </a:p>
        </p:txBody>
      </p:sp>
    </p:spTree>
    <p:extLst>
      <p:ext uri="{BB962C8B-B14F-4D97-AF65-F5344CB8AC3E}">
        <p14:creationId xmlns:p14="http://schemas.microsoft.com/office/powerpoint/2010/main" xmlns="" val="92857329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211</TotalTime>
  <Words>219</Words>
  <Application>Microsoft Office PowerPoint</Application>
  <PresentationFormat>Předvádění na obrazovce (4:3)</PresentationFormat>
  <Paragraphs>111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Reditelka</cp:lastModifiedBy>
  <cp:revision>27</cp:revision>
  <dcterms:created xsi:type="dcterms:W3CDTF">2012-04-15T15:23:53Z</dcterms:created>
  <dcterms:modified xsi:type="dcterms:W3CDTF">2014-10-20T12:15:36Z</dcterms:modified>
</cp:coreProperties>
</file>