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4" r:id="rId6"/>
    <p:sldId id="265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smtClean="0"/>
            <a:t>VY_32_INOVACE_Pr3_01_Lidské vlastnosti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Lidské vlastnosti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Úvodní hra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Lidské vlastnosti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Testíček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 custLinFactNeighborX="27689" custLinFactNeighborY="29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smtClean="0"/>
            <a:t>VY_32_INOVACE_Pr3_01_Lidské vlastnosti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Lidské vlastnosti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1">
          <a:gsLst>
            <a:gs pos="0">
              <a:schemeClr val="accent5">
                <a:shade val="51000"/>
                <a:satMod val="130000"/>
              </a:schemeClr>
            </a:gs>
            <a:gs pos="80000">
              <a:schemeClr val="accent5">
                <a:shade val="93000"/>
                <a:satMod val="130000"/>
              </a:schemeClr>
            </a:gs>
            <a:gs pos="100000">
              <a:schemeClr val="accent5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>
          <a:bevelT w="63500" h="25400"/>
        </a:sp3d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Úvodní hra</a:t>
          </a:r>
          <a:endParaRPr lang="cs-CZ" sz="32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56299" y="943522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Lidské vlastnosti</a:t>
          </a:r>
          <a:endParaRPr lang="cs-CZ" sz="3200" kern="1200" dirty="0"/>
        </a:p>
      </dsp:txBody>
      <dsp:txXfrm>
        <a:off x="1856299" y="943522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Testíček</a:t>
          </a:r>
          <a:endParaRPr lang="cs-CZ" sz="32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87750775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Anotace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Pomůcky : žádné</a:t>
            </a:r>
          </a:p>
          <a:p>
            <a:r>
              <a:rPr lang="cs-CZ" sz="20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Metodické pokyny </a:t>
            </a:r>
            <a:r>
              <a:rPr lang="cs-CZ" sz="200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– žáci </a:t>
            </a:r>
            <a:r>
              <a:rPr lang="cs-CZ" sz="20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jeden na druhého ukazují zadané obličeje a zkouší ještě vymýšlet jiné, pak rozdělují kladné a záporné vlastnosti do sloupečků interaktivním perem a na závěr fixem napíší na řádky opak vlastností.</a:t>
            </a:r>
            <a:endParaRPr lang="cs-CZ" sz="20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7071922" y="195574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Předveď obličej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71538" y="1785926"/>
            <a:ext cx="217399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Zamračený</a:t>
            </a:r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42976" y="2857496"/>
            <a:ext cx="19864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Usměvavý</a:t>
            </a:r>
            <a:endParaRPr lang="cs-CZ" sz="2800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42976" y="4143380"/>
            <a:ext cx="1813317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Naštvaný</a:t>
            </a:r>
          </a:p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42976" y="5214950"/>
            <a:ext cx="1749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Unuděný</a:t>
            </a:r>
            <a:endParaRPr lang="cs-CZ" sz="2800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027" name="Picture 3" descr="C:\Users\Blanka\AppData\Local\Microsoft\Windows\Temporary Internet Files\Content.IE5\0YCHHQZI\MC90043437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5214950"/>
            <a:ext cx="928695" cy="714380"/>
          </a:xfrm>
          <a:prstGeom prst="rect">
            <a:avLst/>
          </a:prstGeom>
          <a:noFill/>
        </p:spPr>
      </p:pic>
      <p:pic>
        <p:nvPicPr>
          <p:cNvPr id="1028" name="Picture 4" descr="C:\Users\Blanka\AppData\Local\Microsoft\Windows\Temporary Internet Files\Content.IE5\SYN3HWZP\MC9004420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2571744"/>
            <a:ext cx="1206521" cy="912811"/>
          </a:xfrm>
          <a:prstGeom prst="rect">
            <a:avLst/>
          </a:prstGeom>
          <a:noFill/>
        </p:spPr>
      </p:pic>
      <p:pic>
        <p:nvPicPr>
          <p:cNvPr id="2" name="Picture 5" descr="C:\Users\Blanka\AppData\Local\Microsoft\Windows\Temporary Internet Files\Content.IE5\0B0L0CFH\MC9004343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1500174"/>
            <a:ext cx="1071571" cy="763577"/>
          </a:xfrm>
          <a:prstGeom prst="rect">
            <a:avLst/>
          </a:prstGeom>
          <a:noFill/>
        </p:spPr>
      </p:pic>
      <p:pic>
        <p:nvPicPr>
          <p:cNvPr id="3" name="Picture 6" descr="C:\Users\Blanka\AppData\Local\Microsoft\Windows\Temporary Internet Files\Content.IE5\SYN3HWZP\MC90044156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72264" y="3929066"/>
            <a:ext cx="1143008" cy="9286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01199577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6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571472" y="214290"/>
            <a:ext cx="8229600" cy="139903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Rozděl kladné a záporné vlastnosti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14678" y="2857496"/>
            <a:ext cx="15376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TRPĚLIVOST</a:t>
            </a:r>
            <a:endParaRPr lang="cs-CZ" sz="2000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7" name="Plus 16"/>
          <p:cNvSpPr/>
          <p:nvPr/>
        </p:nvSpPr>
        <p:spPr>
          <a:xfrm>
            <a:off x="1142976" y="1357298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ínus 21"/>
          <p:cNvSpPr/>
          <p:nvPr/>
        </p:nvSpPr>
        <p:spPr>
          <a:xfrm>
            <a:off x="6429388" y="1214422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214678" y="2143116"/>
            <a:ext cx="178595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PILNOST</a:t>
            </a:r>
          </a:p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143240" y="3929066"/>
            <a:ext cx="20489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SPRAVEDLNOST</a:t>
            </a:r>
            <a:endParaRPr lang="cs-CZ" sz="2000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86116" y="5214950"/>
            <a:ext cx="5581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LEŽ</a:t>
            </a:r>
            <a:endParaRPr lang="cs-CZ" sz="2000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14678" y="4643446"/>
            <a:ext cx="16177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MOUDROST</a:t>
            </a:r>
            <a:endParaRPr lang="cs-CZ" sz="2000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14678" y="3357562"/>
            <a:ext cx="1439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LAKOMSTVÍ</a:t>
            </a:r>
            <a:endParaRPr lang="cs-CZ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36221514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714356"/>
            <a:ext cx="70009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Testíček</a:t>
            </a:r>
            <a: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– napiš opak vlastností</a:t>
            </a:r>
            <a:endParaRPr lang="cs-CZ" sz="32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28662" y="2000240"/>
            <a:ext cx="6646371" cy="6247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PILNÝ…………………………………………………………</a:t>
            </a:r>
          </a:p>
          <a:p>
            <a:endParaRPr lang="cs-CZ" sz="2000" b="1" dirty="0" smtClean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TRPĚLIVÝ……………………………………………………..</a:t>
            </a:r>
          </a:p>
          <a:p>
            <a:endParaRPr lang="cs-CZ" sz="2000" b="1" dirty="0" smtClean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LAKOMÝ……………………………………………………..</a:t>
            </a:r>
          </a:p>
          <a:p>
            <a:endParaRPr lang="cs-CZ" sz="2000" b="1" dirty="0" smtClean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SPRAVEDLIVÝ………………………………………………..</a:t>
            </a:r>
          </a:p>
          <a:p>
            <a:endParaRPr lang="cs-CZ" sz="2000" b="1" dirty="0" smtClean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MOUDRÝ……………………………………………………..</a:t>
            </a:r>
          </a:p>
          <a:p>
            <a:endParaRPr lang="cs-CZ" sz="2000" b="1" dirty="0" smtClean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PROLHANÝ……………………………………………………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Blanka\AppData\Local\Microsoft\Windows\Temporary Internet Files\Content.IE5\0B0L0CFH\MC9002825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082" y="785794"/>
            <a:ext cx="1143008" cy="10001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625720965"/>
      </p:ext>
    </p:extLst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(kliparty)</a:t>
            </a:r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</TotalTime>
  <Words>127</Words>
  <Application>Microsoft Office PowerPoint</Application>
  <PresentationFormat>Předvádění na obrazovce (4:3)</PresentationFormat>
  <Paragraphs>51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Předveď obličej</vt:lpstr>
      <vt:lpstr>Rozděl kladné a záporné vlastnosti</vt:lpstr>
      <vt:lpstr> 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47</cp:revision>
  <dcterms:created xsi:type="dcterms:W3CDTF">2011-06-20T10:40:08Z</dcterms:created>
  <dcterms:modified xsi:type="dcterms:W3CDTF">2014-10-20T12:50:41Z</dcterms:modified>
</cp:coreProperties>
</file>