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VY_32_INOVACE_Pr3_02_ČR </a:t>
          </a:r>
          <a:r>
            <a:rPr lang="cs-CZ" sz="2000" baseline="0" dirty="0" smtClean="0"/>
            <a:t>a sousední státy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</a:t>
          </a:r>
          <a:r>
            <a:rPr lang="cs-CZ" sz="2000" smtClean="0"/>
            <a:t>a sousední státy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Zkušební hra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ČR a EU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ČR a sousední státy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 custLinFactNeighborX="-38779" custLinFactNeighborY="6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VY_32_INOVACE_Pr3_02_ČR </a:t>
          </a:r>
          <a:r>
            <a:rPr lang="cs-CZ" sz="2000" kern="1200" baseline="0" dirty="0" smtClean="0"/>
            <a:t>a sousední státy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</a:t>
          </a:r>
          <a:r>
            <a:rPr lang="cs-CZ" sz="2000" kern="1200" smtClean="0"/>
            <a:t>a sousední státy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0" y="1229262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Zkušební hra</a:t>
          </a:r>
          <a:endParaRPr lang="cs-CZ" sz="2900" kern="1200" dirty="0"/>
        </a:p>
      </dsp:txBody>
      <dsp:txXfrm>
        <a:off x="0" y="1229262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ČR a EU</a:t>
          </a:r>
          <a:endParaRPr lang="cs-CZ" sz="29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ČR a sousední státy</a:t>
          </a:r>
          <a:endParaRPr lang="cs-CZ" sz="29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7343829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Pomůcky : mapa ČR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doplní zkušební otázky pomocí interaktivního pera, shlédnou a přečtou si ČR a EU, pak správně perem přiřadí názvy sousedních států a jejich hlavní města.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85723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85918" y="20716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Zkušební otázky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348" y="2285992"/>
            <a:ext cx="507209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Hlavní město ČR……………….................</a:t>
            </a:r>
          </a:p>
          <a:p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Název české státní hymny…………………………………..............</a:t>
            </a:r>
          </a:p>
          <a:p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Prezident ČR………………………………………….</a:t>
            </a:r>
          </a:p>
          <a:p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Nejdelší řeka ČR…………………………………………</a:t>
            </a:r>
          </a:p>
          <a:p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Barvy české vlajky………………………………………….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786578" y="2643182"/>
            <a:ext cx="8996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Vltava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58082" y="3714752"/>
            <a:ext cx="8354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Praha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29322" y="4714884"/>
            <a:ext cx="2215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Modrá, červená, bílá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86578" y="6072206"/>
            <a:ext cx="15744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Václav Klaus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43702" y="2071678"/>
            <a:ext cx="174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Kde domov můj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0B0L0CFH\MM90017824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2525" y="284163"/>
            <a:ext cx="9525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11995770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a EU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643050"/>
            <a:ext cx="796025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ČR je naší vlastí – naším domovem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Hlavní město ČR je Praha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ČR je členem Evropské unie – zkratka EU </a:t>
            </a:r>
            <a:r>
              <a:rPr lang="cs-CZ" sz="2000" b="1" i="1" dirty="0" smtClean="0"/>
              <a:t>( slovo unie znamená svazek)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ČR se stala členem EU v roce 2004</a:t>
            </a:r>
            <a:endParaRPr lang="cs-CZ" sz="2000" b="1" dirty="0"/>
          </a:p>
        </p:txBody>
      </p:sp>
      <p:pic>
        <p:nvPicPr>
          <p:cNvPr id="2052" name="Picture 4" descr="C:\Users\Blanka\AppData\Local\Microsoft\Windows\Temporary Internet Files\Content.IE5\0B0L0CFH\MC900349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14290"/>
            <a:ext cx="1800225" cy="1182687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B0L0CFH\MP9003626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4286256"/>
            <a:ext cx="2763830" cy="197008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072066" y="6429396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                    Vlajka Evropské unie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3436221514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ČR a sousední státy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5" name="Picture 3" descr="C:\Users\Blanka\AppData\Local\Microsoft\Windows\Temporary Internet Files\Content.IE5\9Y97RLNH\MC900018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571612"/>
            <a:ext cx="2928958" cy="12858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57554" y="2714620"/>
            <a:ext cx="158088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Česká republika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Praha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3306" y="3857628"/>
            <a:ext cx="1130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Německo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6182" y="4286256"/>
            <a:ext cx="838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Polsko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4643446"/>
            <a:ext cx="1155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Rakousko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43306" y="5072074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Slovensko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86182" y="542926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Varšava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7620" y="5715016"/>
            <a:ext cx="764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Vídeň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43306" y="6000768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Bratislava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4744" y="628652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 Berlín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077" name="Picture 5" descr="C:\Users\Blanka\AppData\Local\Microsoft\Windows\Temporary Internet Files\Content.IE5\0B0L0CFH\MC90001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928934"/>
            <a:ext cx="1928826" cy="1019166"/>
          </a:xfrm>
          <a:prstGeom prst="rect">
            <a:avLst/>
          </a:prstGeom>
          <a:noFill/>
        </p:spPr>
      </p:pic>
      <p:pic>
        <p:nvPicPr>
          <p:cNvPr id="3079" name="Picture 7" descr="C:\Users\Blanka\AppData\Local\Microsoft\Windows\Temporary Internet Files\Content.IE5\SYN3HWZP\MC9000010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2928934"/>
            <a:ext cx="2000264" cy="928694"/>
          </a:xfrm>
          <a:prstGeom prst="rect">
            <a:avLst/>
          </a:prstGeom>
          <a:noFill/>
        </p:spPr>
      </p:pic>
      <p:pic>
        <p:nvPicPr>
          <p:cNvPr id="3080" name="Picture 8" descr="C:\Users\Blanka\AppData\Local\Microsoft\Windows\Temporary Internet Files\Content.IE5\0B0L0CFH\MC9000188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4857760"/>
            <a:ext cx="2006580" cy="1000132"/>
          </a:xfrm>
          <a:prstGeom prst="rect">
            <a:avLst/>
          </a:prstGeom>
          <a:noFill/>
        </p:spPr>
      </p:pic>
      <p:pic>
        <p:nvPicPr>
          <p:cNvPr id="3081" name="Picture 9" descr="C:\Users\Blanka\AppData\Local\Microsoft\Windows\Temporary Internet Files\Content.IE5\0YCHHQZI\MC9000187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4786322"/>
            <a:ext cx="1920903" cy="10096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2572096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www.office.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192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Zkušební otázky</vt:lpstr>
      <vt:lpstr>Česká republika a EU </vt:lpstr>
      <vt:lpstr>ČR a sousední státy 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36</cp:revision>
  <dcterms:created xsi:type="dcterms:W3CDTF">2011-06-20T10:40:08Z</dcterms:created>
  <dcterms:modified xsi:type="dcterms:W3CDTF">2014-10-20T12:57:01Z</dcterms:modified>
</cp:coreProperties>
</file>