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4" r:id="rId6"/>
    <p:sldId id="266" r:id="rId7"/>
    <p:sldId id="267" r:id="rId8"/>
    <p:sldId id="268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VY_32_INOVACE_Pr3_03_Orientace v krajině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Orientace </a:t>
          </a:r>
          <a:r>
            <a:rPr lang="cs-CZ" sz="2000" smtClean="0"/>
            <a:t>v krajině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Naše obec v krajině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Typy krajin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Části kopce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 custLinFactNeighborX="-27129" custLinFactNeighborY="-1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VY_32_INOVACE_Pr3_03_Orientace v krajině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Orientace </a:t>
          </a:r>
          <a:r>
            <a:rPr lang="cs-CZ" sz="2000" kern="1200" smtClean="0"/>
            <a:t>v krajině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Naše obec v krajině</a:t>
          </a:r>
          <a:endParaRPr lang="cs-CZ" sz="29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08490" y="872077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Typy krajin</a:t>
          </a:r>
          <a:endParaRPr lang="cs-CZ" sz="2900" kern="1200" dirty="0"/>
        </a:p>
      </dsp:txBody>
      <dsp:txXfrm>
        <a:off x="1808490" y="872077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Části kopce</a:t>
          </a:r>
          <a:endParaRPr lang="cs-CZ" sz="29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67647547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mapa ČR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si přiřadí krajiny k okolí jejich školy interaktivním perem, pak si prohlédnou typy krajin, s pomocí mapy si hned řeknou, jakými barvami se označují nížiny, pahorkatiny a hory – zařadí svou obec, nakonec popíší části kopce.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071922" y="19557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7224" y="500042"/>
            <a:ext cx="600079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Naše obec v krajině</a:t>
            </a:r>
            <a:endParaRPr lang="cs-CZ" dirty="0"/>
          </a:p>
        </p:txBody>
      </p:sp>
      <p:pic>
        <p:nvPicPr>
          <p:cNvPr id="1026" name="Picture 2" descr="C:\Users\Blanka\AppData\Local\Microsoft\Windows\Temporary Internet Files\Content.IE5\0YCHHQZI\MC9000567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2714620"/>
            <a:ext cx="2428892" cy="1354139"/>
          </a:xfrm>
          <a:prstGeom prst="rect">
            <a:avLst/>
          </a:prstGeom>
          <a:noFill/>
        </p:spPr>
      </p:pic>
      <p:sp>
        <p:nvSpPr>
          <p:cNvPr id="11" name="Šipka nahoru 10"/>
          <p:cNvSpPr/>
          <p:nvPr/>
        </p:nvSpPr>
        <p:spPr>
          <a:xfrm>
            <a:off x="4286248" y="2000240"/>
            <a:ext cx="71438" cy="7143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715008" y="3429000"/>
            <a:ext cx="928694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4286248" y="4143380"/>
            <a:ext cx="71438" cy="7143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2214546" y="3500438"/>
            <a:ext cx="714380" cy="14287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Blanka\AppData\Local\Microsoft\Windows\Temporary Internet Files\Content.IE5\9Y97RLNH\MC9002314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1008063"/>
            <a:ext cx="1214446" cy="849301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/>
          <p:nvPr/>
        </p:nvCxnSpPr>
        <p:spPr>
          <a:xfrm flipV="1">
            <a:off x="4786314" y="2571744"/>
            <a:ext cx="571504" cy="4286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857488" y="2500306"/>
            <a:ext cx="571504" cy="50006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4857752" y="4214818"/>
            <a:ext cx="571504" cy="35719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0800000" flipV="1">
            <a:off x="3000364" y="4214818"/>
            <a:ext cx="571504" cy="35719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5" descr="C:\Users\Blanka\AppData\Local\Microsoft\Windows\Temporary Internet Files\Content.IE5\9Y97RLNH\MP9004013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58082" y="2000241"/>
            <a:ext cx="1143008" cy="1000132"/>
          </a:xfrm>
          <a:prstGeom prst="rect">
            <a:avLst/>
          </a:prstGeom>
          <a:noFill/>
        </p:spPr>
      </p:pic>
      <p:pic>
        <p:nvPicPr>
          <p:cNvPr id="3" name="Picture 6" descr="C:\Users\Blanka\AppData\Local\Microsoft\Windows\Temporary Internet Files\Content.IE5\0B0L0CFH\MP90042310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3143248"/>
            <a:ext cx="1714512" cy="811194"/>
          </a:xfrm>
          <a:prstGeom prst="rect">
            <a:avLst/>
          </a:prstGeom>
          <a:noFill/>
        </p:spPr>
      </p:pic>
      <p:pic>
        <p:nvPicPr>
          <p:cNvPr id="1031" name="Picture 7" descr="C:\Users\Blanka\AppData\Local\Microsoft\Windows\Temporary Internet Files\Content.IE5\SYN3HWZP\MP9004012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58082" y="4071943"/>
            <a:ext cx="1192190" cy="928694"/>
          </a:xfrm>
          <a:prstGeom prst="rect">
            <a:avLst/>
          </a:prstGeom>
          <a:noFill/>
        </p:spPr>
      </p:pic>
      <p:pic>
        <p:nvPicPr>
          <p:cNvPr id="1034" name="Picture 10" descr="C:\Users\Blanka\AppData\Local\Microsoft\Windows\Temporary Internet Files\Content.IE5\0YCHHQZI\MP90043331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86644" y="5143512"/>
            <a:ext cx="1643042" cy="89320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01199577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krajin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28662" y="2000240"/>
            <a:ext cx="3571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ROVINA</a:t>
            </a:r>
          </a:p>
          <a:p>
            <a:endParaRPr lang="cs-CZ" b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označuje málo členitou krajinu </a:t>
            </a:r>
            <a:endParaRPr lang="cs-CZ" sz="2400" b="1" dirty="0"/>
          </a:p>
        </p:txBody>
      </p:sp>
      <p:pic>
        <p:nvPicPr>
          <p:cNvPr id="2059" name="Picture 11" descr="C:\Users\Blanka\AppData\Local\Microsoft\Windows\Temporary Internet Files\Content.IE5\9Y97RLNH\MP9001826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714488"/>
            <a:ext cx="3657600" cy="24511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436221514"/>
      </p:ext>
    </p:extLst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8" name="Picture 16" descr="C:\Users\Blanka\AppData\Local\Microsoft\Windows\Temporary Internet Files\Content.IE5\SYN3HWZP\MP9001637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500174"/>
            <a:ext cx="4071934" cy="3143272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57158" y="1142984"/>
            <a:ext cx="3826689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PAHORKATINA</a:t>
            </a:r>
          </a:p>
          <a:p>
            <a:endParaRPr lang="cs-CZ" b="1" u="sng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/>
              <a:t>je kopcovitá krajina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pokrývají ji lesy, louky, pole</a:t>
            </a:r>
            <a:endParaRPr lang="cs-CZ" sz="2000" b="1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Blanka\AppData\Local\Microsoft\Windows\Temporary Internet Files\Content.IE5\0YCHHQZI\MP900185127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1643050"/>
            <a:ext cx="4229104" cy="30003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0034" y="1428736"/>
            <a:ext cx="3818674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HORNATÁ KRAJINA</a:t>
            </a:r>
          </a:p>
          <a:p>
            <a:endParaRPr lang="cs-CZ" b="1" u="sng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vyznačuje se strmými svahy</a:t>
            </a:r>
          </a:p>
          <a:p>
            <a:r>
              <a:rPr lang="cs-CZ" sz="2000" b="1" dirty="0" smtClean="0"/>
              <a:t>  a hlubokými údolími</a:t>
            </a:r>
            <a:endParaRPr lang="cs-CZ" sz="2000" b="1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C:\Users\Blanka\AppData\Local\Microsoft\Windows\Temporary Internet Files\Content.IE5\0B0L0CFH\MP9004255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1428736"/>
            <a:ext cx="3698863" cy="427038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7158" y="1214422"/>
            <a:ext cx="4498347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VELEHORY</a:t>
            </a:r>
            <a:endParaRPr lang="cs-CZ" sz="2400" dirty="0" smtClean="0"/>
          </a:p>
          <a:p>
            <a:endParaRPr lang="cs-CZ" b="1" u="sng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/>
              <a:t>mívají strmé štíty a hluboká údolí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v naší zemi velehory nemáme</a:t>
            </a:r>
            <a:endParaRPr lang="cs-CZ" sz="20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/>
          <p:nvPr/>
        </p:nvSpPr>
        <p:spPr>
          <a:xfrm>
            <a:off x="878774" y="1636816"/>
            <a:ext cx="6994566" cy="3479470"/>
          </a:xfrm>
          <a:custGeom>
            <a:avLst/>
            <a:gdLst>
              <a:gd name="connsiteX0" fmla="*/ 0 w 6994566"/>
              <a:gd name="connsiteY0" fmla="*/ 3279568 h 3479470"/>
              <a:gd name="connsiteX1" fmla="*/ 2517569 w 6994566"/>
              <a:gd name="connsiteY1" fmla="*/ 13854 h 3479470"/>
              <a:gd name="connsiteX2" fmla="*/ 5260769 w 6994566"/>
              <a:gd name="connsiteY2" fmla="*/ 3196441 h 3479470"/>
              <a:gd name="connsiteX3" fmla="*/ 6994566 w 6994566"/>
              <a:gd name="connsiteY3" fmla="*/ 1712026 h 3479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94566" h="3479470">
                <a:moveTo>
                  <a:pt x="0" y="3279568"/>
                </a:moveTo>
                <a:cubicBezTo>
                  <a:pt x="820387" y="1653638"/>
                  <a:pt x="1640774" y="27708"/>
                  <a:pt x="2517569" y="13854"/>
                </a:cubicBezTo>
                <a:cubicBezTo>
                  <a:pt x="3394364" y="0"/>
                  <a:pt x="4514603" y="2913412"/>
                  <a:pt x="5260769" y="3196441"/>
                </a:cubicBezTo>
                <a:cubicBezTo>
                  <a:pt x="6006935" y="3479470"/>
                  <a:pt x="6500750" y="2595748"/>
                  <a:pt x="6994566" y="171202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071538" y="5715016"/>
            <a:ext cx="9380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údolí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14546" y="5715016"/>
            <a:ext cx="1096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vrchol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5715016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úpatí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628" y="5715016"/>
            <a:ext cx="100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úbočí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148" name="Tree"/>
          <p:cNvSpPr>
            <a:spLocks noEditPoints="1" noChangeArrowheads="1"/>
          </p:cNvSpPr>
          <p:nvPr/>
        </p:nvSpPr>
        <p:spPr bwMode="auto">
          <a:xfrm>
            <a:off x="3786182" y="2143116"/>
            <a:ext cx="481021" cy="82867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49" name="Tree"/>
          <p:cNvSpPr>
            <a:spLocks noEditPoints="1" noChangeArrowheads="1"/>
          </p:cNvSpPr>
          <p:nvPr/>
        </p:nvSpPr>
        <p:spPr bwMode="auto">
          <a:xfrm>
            <a:off x="3143240" y="2514600"/>
            <a:ext cx="812810" cy="55721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0" name="Tree"/>
          <p:cNvSpPr>
            <a:spLocks noEditPoints="1" noChangeArrowheads="1"/>
          </p:cNvSpPr>
          <p:nvPr/>
        </p:nvSpPr>
        <p:spPr bwMode="auto">
          <a:xfrm>
            <a:off x="4071934" y="3071810"/>
            <a:ext cx="833437" cy="81915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1" name="Tree"/>
          <p:cNvSpPr>
            <a:spLocks noEditPoints="1" noChangeArrowheads="1"/>
          </p:cNvSpPr>
          <p:nvPr/>
        </p:nvSpPr>
        <p:spPr bwMode="auto">
          <a:xfrm>
            <a:off x="3286116" y="3143248"/>
            <a:ext cx="530241" cy="82074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2" name="Tree"/>
          <p:cNvSpPr>
            <a:spLocks noEditPoints="1" noChangeArrowheads="1"/>
          </p:cNvSpPr>
          <p:nvPr/>
        </p:nvSpPr>
        <p:spPr bwMode="auto">
          <a:xfrm>
            <a:off x="2428860" y="1785926"/>
            <a:ext cx="719151" cy="128110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3" name="Tree"/>
          <p:cNvSpPr>
            <a:spLocks noEditPoints="1" noChangeArrowheads="1"/>
          </p:cNvSpPr>
          <p:nvPr/>
        </p:nvSpPr>
        <p:spPr bwMode="auto">
          <a:xfrm>
            <a:off x="2714612" y="2928934"/>
            <a:ext cx="827104" cy="9747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4" name="Tree"/>
          <p:cNvSpPr>
            <a:spLocks noEditPoints="1" noChangeArrowheads="1"/>
          </p:cNvSpPr>
          <p:nvPr/>
        </p:nvSpPr>
        <p:spPr bwMode="auto">
          <a:xfrm>
            <a:off x="4500562" y="3357562"/>
            <a:ext cx="1082673" cy="85566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5" name="Tree"/>
          <p:cNvSpPr>
            <a:spLocks noEditPoints="1" noChangeArrowheads="1"/>
          </p:cNvSpPr>
          <p:nvPr/>
        </p:nvSpPr>
        <p:spPr bwMode="auto">
          <a:xfrm>
            <a:off x="1785917" y="2182813"/>
            <a:ext cx="1030307" cy="131762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6" name="Tree"/>
          <p:cNvSpPr>
            <a:spLocks noEditPoints="1" noChangeArrowheads="1"/>
          </p:cNvSpPr>
          <p:nvPr/>
        </p:nvSpPr>
        <p:spPr bwMode="auto">
          <a:xfrm>
            <a:off x="1714480" y="3025775"/>
            <a:ext cx="1138258" cy="147479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7" name="Tree"/>
          <p:cNvSpPr>
            <a:spLocks noEditPoints="1" noChangeArrowheads="1"/>
          </p:cNvSpPr>
          <p:nvPr/>
        </p:nvSpPr>
        <p:spPr bwMode="auto">
          <a:xfrm>
            <a:off x="7358082" y="3357563"/>
            <a:ext cx="777853" cy="85725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8" name="Tree"/>
          <p:cNvSpPr>
            <a:spLocks noEditPoints="1" noChangeArrowheads="1"/>
          </p:cNvSpPr>
          <p:nvPr/>
        </p:nvSpPr>
        <p:spPr bwMode="auto">
          <a:xfrm>
            <a:off x="7143768" y="3857628"/>
            <a:ext cx="595304" cy="85725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9" name="Tree"/>
          <p:cNvSpPr>
            <a:spLocks noEditPoints="1" noChangeArrowheads="1"/>
          </p:cNvSpPr>
          <p:nvPr/>
        </p:nvSpPr>
        <p:spPr bwMode="auto">
          <a:xfrm>
            <a:off x="5000628" y="3786190"/>
            <a:ext cx="784219" cy="117793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60" name="Tree"/>
          <p:cNvSpPr>
            <a:spLocks noEditPoints="1" noChangeArrowheads="1"/>
          </p:cNvSpPr>
          <p:nvPr/>
        </p:nvSpPr>
        <p:spPr bwMode="auto">
          <a:xfrm>
            <a:off x="3357554" y="3335338"/>
            <a:ext cx="1323984" cy="137954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32" name="Přímá spojovací šipka 31"/>
          <p:cNvCxnSpPr/>
          <p:nvPr/>
        </p:nvCxnSpPr>
        <p:spPr>
          <a:xfrm rot="5400000" flipH="1" flipV="1">
            <a:off x="5715008" y="4143380"/>
            <a:ext cx="128588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5400000" flipH="1" flipV="1">
            <a:off x="3357554" y="1071546"/>
            <a:ext cx="500066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rot="16200000" flipV="1">
            <a:off x="500034" y="4214818"/>
            <a:ext cx="71438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10800000">
            <a:off x="1071538" y="1928802"/>
            <a:ext cx="857256" cy="71438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25720965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160</Words>
  <Application>Microsoft Office PowerPoint</Application>
  <PresentationFormat>Předvádění na obrazovce (4:3)</PresentationFormat>
  <Paragraphs>39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Obsah hodiny</vt:lpstr>
      <vt:lpstr>Snímek 4</vt:lpstr>
      <vt:lpstr>Typy krajin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35</cp:revision>
  <dcterms:created xsi:type="dcterms:W3CDTF">2011-06-20T10:40:08Z</dcterms:created>
  <dcterms:modified xsi:type="dcterms:W3CDTF">2014-10-20T12:57:14Z</dcterms:modified>
</cp:coreProperties>
</file>