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VY_32_INOVACE_ČJ2_03_Mluvíme ve větách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Mluvíme ve větách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732AB2-FC94-4C11-B295-95DFA0B12B37}" type="presOf" srcId="{D1D4F407-5343-4D3F-B5B9-D407B03CAEB4}" destId="{AED2198E-93D5-4001-81B4-73124B309672}" srcOrd="1" destOrd="0" presId="urn:microsoft.com/office/officeart/2005/8/layout/target3"/>
    <dgm:cxn modelId="{BFE48DF6-771C-4B82-9566-EEC2582E6CE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59CDBED-C653-4610-BBE0-99A95F885B7F}" type="presOf" srcId="{4C35D32F-0EAB-4CD7-82EE-45574DC2A586}" destId="{8BEBB6EC-1DAA-4CAC-8A25-BC0FCBD5DBD5}" srcOrd="0" destOrd="0" presId="urn:microsoft.com/office/officeart/2005/8/layout/target3"/>
    <dgm:cxn modelId="{A3BFBE0D-E340-4748-A010-AE054E9A56E0}" type="presOf" srcId="{B651F6E3-6281-48DB-9319-2AEAFDAE7572}" destId="{6BB5E863-4638-4E1D-BFDE-399D028AC4ED}" srcOrd="1" destOrd="0" presId="urn:microsoft.com/office/officeart/2005/8/layout/target3"/>
    <dgm:cxn modelId="{445550EE-B6DE-4D34-8D82-1B016DB8952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8B42940-F441-4F1C-A9F0-D25D98944D2A}" type="presOf" srcId="{4C35D32F-0EAB-4CD7-82EE-45574DC2A586}" destId="{890E4F0B-2866-4A3F-A3C7-2A14B1797930}" srcOrd="1" destOrd="0" presId="urn:microsoft.com/office/officeart/2005/8/layout/target3"/>
    <dgm:cxn modelId="{59112DAE-59B4-4970-A28A-437068BD42D1}" type="presOf" srcId="{D1B46980-6531-4606-95E6-44980827E919}" destId="{2BE915AB-18AA-4053-B92C-3BFC9ED204BB}" srcOrd="1" destOrd="0" presId="urn:microsoft.com/office/officeart/2005/8/layout/target3"/>
    <dgm:cxn modelId="{FBF185AE-3AB4-4716-B102-0DF6EFB8006D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9D64A8E-943D-4AB3-9AAB-1E2E21A1860F}" type="presOf" srcId="{D8197B8C-B260-4A16-BDF4-0947B075E274}" destId="{25B08C86-7E15-44DC-BE7F-FFB55DD49D12}" srcOrd="0" destOrd="0" presId="urn:microsoft.com/office/officeart/2005/8/layout/target3"/>
    <dgm:cxn modelId="{7F7C2B08-99B5-46BB-9C59-F8790D0E0B34}" type="presOf" srcId="{757F3AB3-0718-4624-B441-E567A8F0AB56}" destId="{333A1088-737F-45CB-B68E-254E46348037}" srcOrd="0" destOrd="0" presId="urn:microsoft.com/office/officeart/2005/8/layout/target3"/>
    <dgm:cxn modelId="{9910AE1D-779D-4A64-A0E2-F9C6DB7992B7}" type="presOf" srcId="{D8197B8C-B260-4A16-BDF4-0947B075E274}" destId="{5A5FFA88-C948-4069-8E93-59FA12366E83}" srcOrd="1" destOrd="0" presId="urn:microsoft.com/office/officeart/2005/8/layout/target3"/>
    <dgm:cxn modelId="{AA2878B0-EC9F-4CFE-813D-8D425AFB4F1D}" type="presParOf" srcId="{333A1088-737F-45CB-B68E-254E46348037}" destId="{F5ABB229-8D3B-4694-996A-96F23CF14429}" srcOrd="0" destOrd="0" presId="urn:microsoft.com/office/officeart/2005/8/layout/target3"/>
    <dgm:cxn modelId="{E919866E-9387-40AB-B3FE-ED9FDFC7FA12}" type="presParOf" srcId="{333A1088-737F-45CB-B68E-254E46348037}" destId="{F41139FD-01EE-4571-8B17-4FB00FC51163}" srcOrd="1" destOrd="0" presId="urn:microsoft.com/office/officeart/2005/8/layout/target3"/>
    <dgm:cxn modelId="{D55EDB3E-1BD0-4006-8DB2-4873568B644B}" type="presParOf" srcId="{333A1088-737F-45CB-B68E-254E46348037}" destId="{D005CE8C-CC26-4C3E-AC11-E15060ECD759}" srcOrd="2" destOrd="0" presId="urn:microsoft.com/office/officeart/2005/8/layout/target3"/>
    <dgm:cxn modelId="{EB6EAFBF-0325-46C0-8109-1E582BFDE7AE}" type="presParOf" srcId="{333A1088-737F-45CB-B68E-254E46348037}" destId="{2C702D82-9B77-49B7-9568-BB8EB47C3372}" srcOrd="3" destOrd="0" presId="urn:microsoft.com/office/officeart/2005/8/layout/target3"/>
    <dgm:cxn modelId="{477F67A1-93ED-48C0-92C2-9F0B809E9296}" type="presParOf" srcId="{333A1088-737F-45CB-B68E-254E46348037}" destId="{A52A0455-90FF-4808-ABD0-F02540D31D5A}" srcOrd="4" destOrd="0" presId="urn:microsoft.com/office/officeart/2005/8/layout/target3"/>
    <dgm:cxn modelId="{B94FFD2D-ADD6-4F1A-8356-5EF20727C870}" type="presParOf" srcId="{333A1088-737F-45CB-B68E-254E46348037}" destId="{6140AFEC-043D-4C43-A2F9-D0F5331DF3A3}" srcOrd="5" destOrd="0" presId="urn:microsoft.com/office/officeart/2005/8/layout/target3"/>
    <dgm:cxn modelId="{E9E6A847-5E6B-4A38-B76F-639D85C2933C}" type="presParOf" srcId="{333A1088-737F-45CB-B68E-254E46348037}" destId="{9358AC05-5D7D-4327-9F80-1AD486AEA664}" srcOrd="6" destOrd="0" presId="urn:microsoft.com/office/officeart/2005/8/layout/target3"/>
    <dgm:cxn modelId="{976985A1-E739-4A97-8D9B-34E1C476A526}" type="presParOf" srcId="{333A1088-737F-45CB-B68E-254E46348037}" destId="{313FC574-E1CD-4FB4-B054-0B805CE0447D}" srcOrd="7" destOrd="0" presId="urn:microsoft.com/office/officeart/2005/8/layout/target3"/>
    <dgm:cxn modelId="{E0A8BC20-CE4E-4A58-82A4-7F3F9E8CFDBA}" type="presParOf" srcId="{333A1088-737F-45CB-B68E-254E46348037}" destId="{619D679B-A015-4ECF-8348-D1034C574F40}" srcOrd="8" destOrd="0" presId="urn:microsoft.com/office/officeart/2005/8/layout/target3"/>
    <dgm:cxn modelId="{91FA91D5-EF9E-4131-BAB4-9B9E6DEB703C}" type="presParOf" srcId="{333A1088-737F-45CB-B68E-254E46348037}" destId="{322283A8-4A27-4CDA-BAE3-F381106A9174}" srcOrd="9" destOrd="0" presId="urn:microsoft.com/office/officeart/2005/8/layout/target3"/>
    <dgm:cxn modelId="{91A1150E-6397-4FA4-8D9E-7C3F51A306A2}" type="presParOf" srcId="{333A1088-737F-45CB-B68E-254E46348037}" destId="{FFC9F71D-1B4F-4AD9-A4A6-86ADEFC8AF5C}" srcOrd="10" destOrd="0" presId="urn:microsoft.com/office/officeart/2005/8/layout/target3"/>
    <dgm:cxn modelId="{8C985B0C-F2AF-41DF-BBB6-74D6688BD483}" type="presParOf" srcId="{333A1088-737F-45CB-B68E-254E46348037}" destId="{25B08C86-7E15-44DC-BE7F-FFB55DD49D12}" srcOrd="11" destOrd="0" presId="urn:microsoft.com/office/officeart/2005/8/layout/target3"/>
    <dgm:cxn modelId="{E2C52B6C-73F0-4D65-A608-6244E4514F3B}" type="presParOf" srcId="{333A1088-737F-45CB-B68E-254E46348037}" destId="{76644BE8-9D7C-4C09-B250-3D10AF48CBB7}" srcOrd="12" destOrd="0" presId="urn:microsoft.com/office/officeart/2005/8/layout/target3"/>
    <dgm:cxn modelId="{C78BA0A6-8C2D-4408-9B40-34B6C83220D8}" type="presParOf" srcId="{333A1088-737F-45CB-B68E-254E46348037}" destId="{EE85B701-7295-41C0-BA7A-34D3756A2AE6}" srcOrd="13" destOrd="0" presId="urn:microsoft.com/office/officeart/2005/8/layout/target3"/>
    <dgm:cxn modelId="{57E52392-77C5-4763-A490-4D0B0D928931}" type="presParOf" srcId="{333A1088-737F-45CB-B68E-254E46348037}" destId="{8BEBB6EC-1DAA-4CAC-8A25-BC0FCBD5DBD5}" srcOrd="14" destOrd="0" presId="urn:microsoft.com/office/officeart/2005/8/layout/target3"/>
    <dgm:cxn modelId="{98DA85B2-D359-4DC3-A7F8-A1B2DE2B2C5B}" type="presParOf" srcId="{333A1088-737F-45CB-B68E-254E46348037}" destId="{AED2198E-93D5-4001-81B4-73124B309672}" srcOrd="15" destOrd="0" presId="urn:microsoft.com/office/officeart/2005/8/layout/target3"/>
    <dgm:cxn modelId="{E6EB03A3-37BE-4891-8677-6F4EBF36978A}" type="presParOf" srcId="{333A1088-737F-45CB-B68E-254E46348037}" destId="{2BE915AB-18AA-4053-B92C-3BFC9ED204BB}" srcOrd="16" destOrd="0" presId="urn:microsoft.com/office/officeart/2005/8/layout/target3"/>
    <dgm:cxn modelId="{4B1FC84E-C0E9-4BA2-AB67-81C41C684BBC}" type="presParOf" srcId="{333A1088-737F-45CB-B68E-254E46348037}" destId="{6BB5E863-4638-4E1D-BFDE-399D028AC4ED}" srcOrd="17" destOrd="0" presId="urn:microsoft.com/office/officeart/2005/8/layout/target3"/>
    <dgm:cxn modelId="{55CA52F8-3F65-4E91-AA3A-BB074060B6FB}" type="presParOf" srcId="{333A1088-737F-45CB-B68E-254E46348037}" destId="{5A5FFA88-C948-4069-8E93-59FA12366E83}" srcOrd="18" destOrd="0" presId="urn:microsoft.com/office/officeart/2005/8/layout/target3"/>
    <dgm:cxn modelId="{11D265D0-B3DD-4A64-B051-0C732377569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3CA594-2656-4B6C-851C-61FF18CFA2CA}" type="doc">
      <dgm:prSet loTypeId="urn:microsoft.com/office/officeart/2005/8/layout/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21305396-A45D-4D87-8750-9372C6453ECB}">
      <dgm:prSet phldrT="[Text]" custT="1"/>
      <dgm:spPr>
        <a:ln>
          <a:solidFill>
            <a:schemeClr val="tx1"/>
          </a:solidFill>
        </a:ln>
      </dgm:spPr>
      <dgm:t>
        <a:bodyPr/>
        <a:lstStyle/>
        <a:p>
          <a:r>
            <a:rPr lang="cs-CZ" sz="3200" b="1" dirty="0" smtClean="0">
              <a:solidFill>
                <a:schemeClr val="tx1"/>
              </a:solidFill>
            </a:rPr>
            <a:t>Budeme se učit i jiné jazyky.</a:t>
          </a:r>
          <a:endParaRPr lang="cs-CZ" sz="3200" b="1" dirty="0">
            <a:solidFill>
              <a:schemeClr val="tx1"/>
            </a:solidFill>
          </a:endParaRPr>
        </a:p>
      </dgm:t>
    </dgm:pt>
    <dgm:pt modelId="{AF323313-3729-45CC-B13F-B8224C5D139E}" type="parTrans" cxnId="{1B8CBDF3-0729-4D92-9695-ADF5FFE30426}">
      <dgm:prSet/>
      <dgm:spPr/>
      <dgm:t>
        <a:bodyPr/>
        <a:lstStyle/>
        <a:p>
          <a:endParaRPr lang="cs-CZ"/>
        </a:p>
      </dgm:t>
    </dgm:pt>
    <dgm:pt modelId="{2B00FE14-2041-4B97-A68F-8131AB90984C}" type="sibTrans" cxnId="{1B8CBDF3-0729-4D92-9695-ADF5FFE30426}">
      <dgm:prSet/>
      <dgm:spPr/>
      <dgm:t>
        <a:bodyPr/>
        <a:lstStyle/>
        <a:p>
          <a:endParaRPr lang="cs-CZ"/>
        </a:p>
      </dgm:t>
    </dgm:pt>
    <dgm:pt modelId="{1BF1FEB9-4418-417C-A1CF-6885707DA5DE}">
      <dgm:prSet phldrT="[Text]" custT="1"/>
      <dgm:spPr>
        <a:ln>
          <a:solidFill>
            <a:schemeClr val="tx2"/>
          </a:solidFill>
        </a:ln>
      </dgm:spPr>
      <dgm:t>
        <a:bodyPr/>
        <a:lstStyle/>
        <a:p>
          <a:r>
            <a:rPr lang="cs-CZ" sz="3200" b="1" dirty="0" smtClean="0">
              <a:solidFill>
                <a:schemeClr val="tx1"/>
              </a:solidFill>
            </a:rPr>
            <a:t>Některé jazyky jsou si podobné.</a:t>
          </a:r>
          <a:endParaRPr lang="cs-CZ" sz="3200" b="1" dirty="0">
            <a:solidFill>
              <a:schemeClr val="tx1"/>
            </a:solidFill>
          </a:endParaRPr>
        </a:p>
      </dgm:t>
    </dgm:pt>
    <dgm:pt modelId="{757F0752-34FE-4628-A423-04A576DF3C6C}" type="parTrans" cxnId="{22D68C31-17E5-4C18-B0A9-75550FADBB72}">
      <dgm:prSet/>
      <dgm:spPr/>
      <dgm:t>
        <a:bodyPr/>
        <a:lstStyle/>
        <a:p>
          <a:endParaRPr lang="cs-CZ"/>
        </a:p>
      </dgm:t>
    </dgm:pt>
    <dgm:pt modelId="{3FFB6AAE-2599-43D8-88B0-01009E0BEE5D}" type="sibTrans" cxnId="{22D68C31-17E5-4C18-B0A9-75550FADBB72}">
      <dgm:prSet/>
      <dgm:spPr/>
      <dgm:t>
        <a:bodyPr/>
        <a:lstStyle/>
        <a:p>
          <a:endParaRPr lang="cs-CZ"/>
        </a:p>
      </dgm:t>
    </dgm:pt>
    <dgm:pt modelId="{864F4906-962C-43A8-B44A-68DE7FD21B23}">
      <dgm:prSet/>
      <dgm:spPr/>
      <dgm:t>
        <a:bodyPr/>
        <a:lstStyle/>
        <a:p>
          <a:r>
            <a:rPr lang="cs-CZ" dirty="0" smtClean="0"/>
            <a:t>(angličtinu, němčinu, francouzštinu a jiné).</a:t>
          </a:r>
          <a:endParaRPr lang="cs-CZ" dirty="0"/>
        </a:p>
      </dgm:t>
    </dgm:pt>
    <dgm:pt modelId="{86A68C90-1A89-4803-81A6-66BC40C7B339}" type="parTrans" cxnId="{CAD4C2BA-2E38-417F-BD78-0CBAD912958A}">
      <dgm:prSet/>
      <dgm:spPr/>
      <dgm:t>
        <a:bodyPr/>
        <a:lstStyle/>
        <a:p>
          <a:endParaRPr lang="cs-CZ"/>
        </a:p>
      </dgm:t>
    </dgm:pt>
    <dgm:pt modelId="{9CF87E31-0A9C-4959-B197-6BEA0B2F8B51}" type="sibTrans" cxnId="{CAD4C2BA-2E38-417F-BD78-0CBAD912958A}">
      <dgm:prSet/>
      <dgm:spPr/>
      <dgm:t>
        <a:bodyPr/>
        <a:lstStyle/>
        <a:p>
          <a:endParaRPr lang="cs-CZ"/>
        </a:p>
      </dgm:t>
    </dgm:pt>
    <dgm:pt modelId="{5C9605A0-D6E5-4736-B2BF-E9F2A15A98B3}">
      <dgm:prSet/>
      <dgm:spPr/>
      <dgm:t>
        <a:bodyPr/>
        <a:lstStyle/>
        <a:p>
          <a:r>
            <a:rPr lang="cs-CZ" dirty="0" smtClean="0"/>
            <a:t>Nejlépe se domluvíme se Slováky.</a:t>
          </a:r>
          <a:endParaRPr lang="cs-CZ" dirty="0"/>
        </a:p>
      </dgm:t>
    </dgm:pt>
    <dgm:pt modelId="{95EF51A4-1409-498A-A73C-45D0177A1030}" type="parTrans" cxnId="{AA701ADC-F216-4D75-9513-D63633031133}">
      <dgm:prSet/>
      <dgm:spPr/>
      <dgm:t>
        <a:bodyPr/>
        <a:lstStyle/>
        <a:p>
          <a:endParaRPr lang="cs-CZ"/>
        </a:p>
      </dgm:t>
    </dgm:pt>
    <dgm:pt modelId="{B087979D-A33C-4191-BBC1-975487809D39}" type="sibTrans" cxnId="{AA701ADC-F216-4D75-9513-D63633031133}">
      <dgm:prSet/>
      <dgm:spPr/>
      <dgm:t>
        <a:bodyPr/>
        <a:lstStyle/>
        <a:p>
          <a:endParaRPr lang="cs-CZ"/>
        </a:p>
      </dgm:t>
    </dgm:pt>
    <dgm:pt modelId="{7FD97470-F73C-4591-BB2F-BC722F08C5E8}" type="pres">
      <dgm:prSet presAssocID="{633CA594-2656-4B6C-851C-61FF18CFA2C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ED9196C-6298-4C41-AFDC-E0E24A932396}" type="pres">
      <dgm:prSet presAssocID="{21305396-A45D-4D87-8750-9372C6453ECB}" presName="parentLin" presStyleCnt="0"/>
      <dgm:spPr/>
    </dgm:pt>
    <dgm:pt modelId="{1C1C686D-E103-4082-8986-7A4BAF3B9011}" type="pres">
      <dgm:prSet presAssocID="{21305396-A45D-4D87-8750-9372C6453ECB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9779AD47-1A2F-4101-84C3-A3AA8A577115}" type="pres">
      <dgm:prSet presAssocID="{21305396-A45D-4D87-8750-9372C6453ECB}" presName="parentText" presStyleLbl="node1" presStyleIdx="0" presStyleCnt="2" custScaleX="142997" custScaleY="218283" custLinFactNeighborX="57187" custLinFactNeighborY="176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2A2706-628F-469D-BD82-A3317D9DB2CF}" type="pres">
      <dgm:prSet presAssocID="{21305396-A45D-4D87-8750-9372C6453ECB}" presName="negativeSpace" presStyleCnt="0"/>
      <dgm:spPr/>
    </dgm:pt>
    <dgm:pt modelId="{CB570302-7063-43AA-9BF4-609FF7DB3082}" type="pres">
      <dgm:prSet presAssocID="{21305396-A45D-4D87-8750-9372C6453ECB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50D495-94AC-4016-9210-19A0B1E50849}" type="pres">
      <dgm:prSet presAssocID="{2B00FE14-2041-4B97-A68F-8131AB90984C}" presName="spaceBetweenRectangles" presStyleCnt="0"/>
      <dgm:spPr/>
    </dgm:pt>
    <dgm:pt modelId="{8858B02B-D244-4F45-BEAC-E18FAF92792E}" type="pres">
      <dgm:prSet presAssocID="{1BF1FEB9-4418-417C-A1CF-6885707DA5DE}" presName="parentLin" presStyleCnt="0"/>
      <dgm:spPr/>
    </dgm:pt>
    <dgm:pt modelId="{A2387CBE-E8EC-4870-BF0C-C5A2514EC06D}" type="pres">
      <dgm:prSet presAssocID="{1BF1FEB9-4418-417C-A1CF-6885707DA5DE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4469D24F-69DF-4F69-BB49-3B27E6724650}" type="pres">
      <dgm:prSet presAssocID="{1BF1FEB9-4418-417C-A1CF-6885707DA5DE}" presName="parentText" presStyleLbl="node1" presStyleIdx="1" presStyleCnt="2" custScaleX="137124" custScaleY="19974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978B69-8D17-4F69-8F62-34CB397C4961}" type="pres">
      <dgm:prSet presAssocID="{1BF1FEB9-4418-417C-A1CF-6885707DA5DE}" presName="negativeSpace" presStyleCnt="0"/>
      <dgm:spPr/>
    </dgm:pt>
    <dgm:pt modelId="{FC53EBB4-73EE-4CA5-8CD4-DD9937F8BEBD}" type="pres">
      <dgm:prSet presAssocID="{1BF1FEB9-4418-417C-A1CF-6885707DA5DE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1AC713-D9AF-4C27-AFF2-750FF53BB41E}" type="presOf" srcId="{633CA594-2656-4B6C-851C-61FF18CFA2CA}" destId="{7FD97470-F73C-4591-BB2F-BC722F08C5E8}" srcOrd="0" destOrd="0" presId="urn:microsoft.com/office/officeart/2005/8/layout/list1"/>
    <dgm:cxn modelId="{22D68C31-17E5-4C18-B0A9-75550FADBB72}" srcId="{633CA594-2656-4B6C-851C-61FF18CFA2CA}" destId="{1BF1FEB9-4418-417C-A1CF-6885707DA5DE}" srcOrd="1" destOrd="0" parTransId="{757F0752-34FE-4628-A423-04A576DF3C6C}" sibTransId="{3FFB6AAE-2599-43D8-88B0-01009E0BEE5D}"/>
    <dgm:cxn modelId="{DC11CD0A-A8B2-4817-89E4-C30ADC297910}" type="presOf" srcId="{21305396-A45D-4D87-8750-9372C6453ECB}" destId="{1C1C686D-E103-4082-8986-7A4BAF3B9011}" srcOrd="0" destOrd="0" presId="urn:microsoft.com/office/officeart/2005/8/layout/list1"/>
    <dgm:cxn modelId="{4C42FDFF-9C16-4A3D-9104-A64D8378FC0F}" type="presOf" srcId="{864F4906-962C-43A8-B44A-68DE7FD21B23}" destId="{CB570302-7063-43AA-9BF4-609FF7DB3082}" srcOrd="0" destOrd="0" presId="urn:microsoft.com/office/officeart/2005/8/layout/list1"/>
    <dgm:cxn modelId="{0A65372B-250C-4395-914C-FF8DE6FA6F74}" type="presOf" srcId="{1BF1FEB9-4418-417C-A1CF-6885707DA5DE}" destId="{4469D24F-69DF-4F69-BB49-3B27E6724650}" srcOrd="1" destOrd="0" presId="urn:microsoft.com/office/officeart/2005/8/layout/list1"/>
    <dgm:cxn modelId="{AA701ADC-F216-4D75-9513-D63633031133}" srcId="{1BF1FEB9-4418-417C-A1CF-6885707DA5DE}" destId="{5C9605A0-D6E5-4736-B2BF-E9F2A15A98B3}" srcOrd="0" destOrd="0" parTransId="{95EF51A4-1409-498A-A73C-45D0177A1030}" sibTransId="{B087979D-A33C-4191-BBC1-975487809D39}"/>
    <dgm:cxn modelId="{CAD4C2BA-2E38-417F-BD78-0CBAD912958A}" srcId="{21305396-A45D-4D87-8750-9372C6453ECB}" destId="{864F4906-962C-43A8-B44A-68DE7FD21B23}" srcOrd="0" destOrd="0" parTransId="{86A68C90-1A89-4803-81A6-66BC40C7B339}" sibTransId="{9CF87E31-0A9C-4959-B197-6BEA0B2F8B51}"/>
    <dgm:cxn modelId="{D0F8689E-AA1E-4DEC-87C3-B224DD317060}" type="presOf" srcId="{21305396-A45D-4D87-8750-9372C6453ECB}" destId="{9779AD47-1A2F-4101-84C3-A3AA8A577115}" srcOrd="1" destOrd="0" presId="urn:microsoft.com/office/officeart/2005/8/layout/list1"/>
    <dgm:cxn modelId="{1B8CBDF3-0729-4D92-9695-ADF5FFE30426}" srcId="{633CA594-2656-4B6C-851C-61FF18CFA2CA}" destId="{21305396-A45D-4D87-8750-9372C6453ECB}" srcOrd="0" destOrd="0" parTransId="{AF323313-3729-45CC-B13F-B8224C5D139E}" sibTransId="{2B00FE14-2041-4B97-A68F-8131AB90984C}"/>
    <dgm:cxn modelId="{86650F72-4F53-467B-83FA-FCD64FE33505}" type="presOf" srcId="{1BF1FEB9-4418-417C-A1CF-6885707DA5DE}" destId="{A2387CBE-E8EC-4870-BF0C-C5A2514EC06D}" srcOrd="0" destOrd="0" presId="urn:microsoft.com/office/officeart/2005/8/layout/list1"/>
    <dgm:cxn modelId="{46DB85C5-9425-48D3-9B46-FB29DD6A41D2}" type="presOf" srcId="{5C9605A0-D6E5-4736-B2BF-E9F2A15A98B3}" destId="{FC53EBB4-73EE-4CA5-8CD4-DD9937F8BEBD}" srcOrd="0" destOrd="0" presId="urn:microsoft.com/office/officeart/2005/8/layout/list1"/>
    <dgm:cxn modelId="{F98010DC-0C5C-4A1F-B024-7D4971F90E0D}" type="presParOf" srcId="{7FD97470-F73C-4591-BB2F-BC722F08C5E8}" destId="{9ED9196C-6298-4C41-AFDC-E0E24A932396}" srcOrd="0" destOrd="0" presId="urn:microsoft.com/office/officeart/2005/8/layout/list1"/>
    <dgm:cxn modelId="{96D26A4B-EC0F-4F13-9A8D-090EC9B67A2E}" type="presParOf" srcId="{9ED9196C-6298-4C41-AFDC-E0E24A932396}" destId="{1C1C686D-E103-4082-8986-7A4BAF3B9011}" srcOrd="0" destOrd="0" presId="urn:microsoft.com/office/officeart/2005/8/layout/list1"/>
    <dgm:cxn modelId="{0B7F90E3-24AF-40BC-8A52-0308DAD3C80A}" type="presParOf" srcId="{9ED9196C-6298-4C41-AFDC-E0E24A932396}" destId="{9779AD47-1A2F-4101-84C3-A3AA8A577115}" srcOrd="1" destOrd="0" presId="urn:microsoft.com/office/officeart/2005/8/layout/list1"/>
    <dgm:cxn modelId="{476A2FA3-D105-49AF-9131-E964749C1631}" type="presParOf" srcId="{7FD97470-F73C-4591-BB2F-BC722F08C5E8}" destId="{3A2A2706-628F-469D-BD82-A3317D9DB2CF}" srcOrd="1" destOrd="0" presId="urn:microsoft.com/office/officeart/2005/8/layout/list1"/>
    <dgm:cxn modelId="{F1382C58-BCE5-402F-8079-7258A0F70E45}" type="presParOf" srcId="{7FD97470-F73C-4591-BB2F-BC722F08C5E8}" destId="{CB570302-7063-43AA-9BF4-609FF7DB3082}" srcOrd="2" destOrd="0" presId="urn:microsoft.com/office/officeart/2005/8/layout/list1"/>
    <dgm:cxn modelId="{3382EAF0-08F3-4031-BDA6-C8DBA689598E}" type="presParOf" srcId="{7FD97470-F73C-4591-BB2F-BC722F08C5E8}" destId="{3250D495-94AC-4016-9210-19A0B1E50849}" srcOrd="3" destOrd="0" presId="urn:microsoft.com/office/officeart/2005/8/layout/list1"/>
    <dgm:cxn modelId="{9E74EA7B-092A-4CC9-A1C2-F58DB65220A5}" type="presParOf" srcId="{7FD97470-F73C-4591-BB2F-BC722F08C5E8}" destId="{8858B02B-D244-4F45-BEAC-E18FAF92792E}" srcOrd="4" destOrd="0" presId="urn:microsoft.com/office/officeart/2005/8/layout/list1"/>
    <dgm:cxn modelId="{6765BB38-EB84-47CB-A4E6-C29C861612B9}" type="presParOf" srcId="{8858B02B-D244-4F45-BEAC-E18FAF92792E}" destId="{A2387CBE-E8EC-4870-BF0C-C5A2514EC06D}" srcOrd="0" destOrd="0" presId="urn:microsoft.com/office/officeart/2005/8/layout/list1"/>
    <dgm:cxn modelId="{72EF5FC2-1D3F-4363-84AB-4B6BB11F390E}" type="presParOf" srcId="{8858B02B-D244-4F45-BEAC-E18FAF92792E}" destId="{4469D24F-69DF-4F69-BB49-3B27E6724650}" srcOrd="1" destOrd="0" presId="urn:microsoft.com/office/officeart/2005/8/layout/list1"/>
    <dgm:cxn modelId="{C483B163-7766-421E-A130-775FFF58E505}" type="presParOf" srcId="{7FD97470-F73C-4591-BB2F-BC722F08C5E8}" destId="{F8978B69-8D17-4F69-8F62-34CB397C4961}" srcOrd="5" destOrd="0" presId="urn:microsoft.com/office/officeart/2005/8/layout/list1"/>
    <dgm:cxn modelId="{FCD236AF-E240-4D5D-9B65-8ECB3E14C2C2}" type="presParOf" srcId="{7FD97470-F73C-4591-BB2F-BC722F08C5E8}" destId="{FC53EBB4-73EE-4CA5-8CD4-DD9937F8BEBD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VY_32_INOVACE_ČJ2_03_Mluvíme ve větách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52825" y="1729937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Mluvíme ve větách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752825" y="1729937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570302-7063-43AA-9BF4-609FF7DB3082}">
      <dsp:nvSpPr>
        <dsp:cNvPr id="0" name=""/>
        <dsp:cNvSpPr/>
      </dsp:nvSpPr>
      <dsp:spPr>
        <a:xfrm>
          <a:off x="0" y="1097233"/>
          <a:ext cx="6096000" cy="935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458216" rIns="473117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(angličtinu, němčinu, francouzštinu a jiné).</a:t>
          </a:r>
          <a:endParaRPr lang="cs-CZ" sz="2200" kern="1200" dirty="0"/>
        </a:p>
      </dsp:txBody>
      <dsp:txXfrm>
        <a:off x="0" y="1097233"/>
        <a:ext cx="6096000" cy="935550"/>
      </dsp:txXfrm>
    </dsp:sp>
    <dsp:sp modelId="{9779AD47-1A2F-4101-84C3-A3AA8A577115}">
      <dsp:nvSpPr>
        <dsp:cNvPr id="0" name=""/>
        <dsp:cNvSpPr/>
      </dsp:nvSpPr>
      <dsp:spPr>
        <a:xfrm>
          <a:off x="291979" y="15779"/>
          <a:ext cx="5804020" cy="141761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Budeme se učit i jiné jazyky.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291979" y="15779"/>
        <a:ext cx="5804020" cy="1417617"/>
      </dsp:txXfrm>
    </dsp:sp>
    <dsp:sp modelId="{FC53EBB4-73EE-4CA5-8CD4-DD9937F8BEBD}">
      <dsp:nvSpPr>
        <dsp:cNvPr id="0" name=""/>
        <dsp:cNvSpPr/>
      </dsp:nvSpPr>
      <dsp:spPr>
        <a:xfrm>
          <a:off x="0" y="3124113"/>
          <a:ext cx="6096000" cy="935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458216" rIns="473117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Nejlépe se domluvíme se Slováky.</a:t>
          </a:r>
          <a:endParaRPr lang="cs-CZ" sz="2200" kern="1200" dirty="0"/>
        </a:p>
      </dsp:txBody>
      <dsp:txXfrm>
        <a:off x="0" y="3124113"/>
        <a:ext cx="6096000" cy="935550"/>
      </dsp:txXfrm>
    </dsp:sp>
    <dsp:sp modelId="{4469D24F-69DF-4F69-BB49-3B27E6724650}">
      <dsp:nvSpPr>
        <dsp:cNvPr id="0" name=""/>
        <dsp:cNvSpPr/>
      </dsp:nvSpPr>
      <dsp:spPr>
        <a:xfrm>
          <a:off x="301525" y="2151583"/>
          <a:ext cx="5788498" cy="1297249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tx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Některé jazyky jsou si podobné.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301525" y="2151583"/>
        <a:ext cx="5788498" cy="12972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F5330E-C3BF-48B5-B6AB-090C4D201C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69DE34-984F-42CD-A098-F7677C90D8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005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české pojmenování. Odhadni,</a:t>
            </a:r>
            <a:r>
              <a:rPr lang="cs-CZ" baseline="0" dirty="0" smtClean="0"/>
              <a:t> jakým jazykem jsou psána další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69DE34-984F-42CD-A098-F7677C90D8B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4192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1608-7EDB-4B11-A547-6D2889F23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3525E-C0D5-44A8-93E8-967353452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3987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1608-7EDB-4B11-A547-6D2889F23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3525E-C0D5-44A8-93E8-967353452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6544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1608-7EDB-4B11-A547-6D2889F23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3525E-C0D5-44A8-93E8-967353452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8854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1608-7EDB-4B11-A547-6D2889F23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3525E-C0D5-44A8-93E8-967353452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3951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1608-7EDB-4B11-A547-6D2889F23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3525E-C0D5-44A8-93E8-967353452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672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1608-7EDB-4B11-A547-6D2889F23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3525E-C0D5-44A8-93E8-967353452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384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1608-7EDB-4B11-A547-6D2889F23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3525E-C0D5-44A8-93E8-967353452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9484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1608-7EDB-4B11-A547-6D2889F23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3525E-C0D5-44A8-93E8-967353452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6851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1608-7EDB-4B11-A547-6D2889F23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3525E-C0D5-44A8-93E8-967353452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9404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1608-7EDB-4B11-A547-6D2889F23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3525E-C0D5-44A8-93E8-967353452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9208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1608-7EDB-4B11-A547-6D2889F23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3525E-C0D5-44A8-93E8-967353452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3784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A91608-7EDB-4B11-A547-6D2889F23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83525E-C0D5-44A8-93E8-967353452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5484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28734264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435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Inovace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: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Ž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áci se aktivně zapojují do výuky.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Metodické pokyny: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Snímek č.5 : Žáci určí české slovo a pak odhadují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lova v jiném jazyce. Snímek č. 6 a 7: Doplňují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právná slova.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0313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412776"/>
            <a:ext cx="7772400" cy="1470025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Mluvíme a píšeme ve větách.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429000"/>
            <a:ext cx="6400800" cy="129614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tx2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Náš mateřský jazyk je čeština.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Jsme Češi, proto mluvíme česky.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kola\AppData\Local\Microsoft\Windows\Temporary Internet Files\Content.IE5\S7687CZ2\MC9004057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072637"/>
            <a:ext cx="1955800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K0O7W0UI\MC900018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035891"/>
            <a:ext cx="1943373" cy="1337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1063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38948707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79943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AM1I8PN9\MP9004448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5899" y="637839"/>
            <a:ext cx="1275862" cy="165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kola\AppData\Local\Microsoft\Windows\Temporary Internet Files\Content.IE5\S7687CZ2\MC90043637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3301" y="1906696"/>
            <a:ext cx="172906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S7687CZ2\MP9004308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17786"/>
            <a:ext cx="2232248" cy="148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877626" y="188640"/>
            <a:ext cx="1872208" cy="70309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er </a:t>
            </a:r>
            <a:r>
              <a:rPr lang="cs-CZ" sz="2400" b="1" dirty="0" err="1" smtClean="0">
                <a:solidFill>
                  <a:schemeClr val="tx1"/>
                </a:solidFill>
              </a:rPr>
              <a:t>Hund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093301" y="3800123"/>
            <a:ext cx="1872208" cy="70309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chicken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936033" y="1116253"/>
            <a:ext cx="1872208" cy="70309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dog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843808" y="2060848"/>
            <a:ext cx="1872208" cy="70309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094627" y="4781610"/>
            <a:ext cx="1872208" cy="703098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kuře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093301" y="5805264"/>
            <a:ext cx="1872208" cy="70309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kurča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77640" y="3920508"/>
            <a:ext cx="1872208" cy="70309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63126" y="4769545"/>
            <a:ext cx="1872208" cy="70309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er </a:t>
            </a:r>
            <a:r>
              <a:rPr lang="cs-CZ" sz="2400" b="1" dirty="0" err="1" smtClean="0">
                <a:solidFill>
                  <a:schemeClr val="tx1"/>
                </a:solidFill>
              </a:rPr>
              <a:t>Elefant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77640" y="5603626"/>
            <a:ext cx="1872208" cy="70309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elephant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540189"/>
            <a:ext cx="31892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Víš jakým jazykem jsou </a:t>
            </a:r>
          </a:p>
          <a:p>
            <a:r>
              <a:rPr lang="cs-CZ" sz="2400" b="1" dirty="0"/>
              <a:t>p</a:t>
            </a:r>
            <a:r>
              <a:rPr lang="cs-CZ" sz="2400" b="1" dirty="0" smtClean="0"/>
              <a:t>sána tato slova?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760431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611560" y="707504"/>
            <a:ext cx="6264696" cy="61504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15816" y="281093"/>
            <a:ext cx="1639486" cy="46166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1052736"/>
            <a:ext cx="5811014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Před naší školou je travnaté hřiště.</a:t>
            </a:r>
          </a:p>
          <a:p>
            <a:endParaRPr lang="cs-CZ" sz="2400" dirty="0" smtClean="0"/>
          </a:p>
          <a:p>
            <a:r>
              <a:rPr lang="cs-CZ" sz="2400" dirty="0" smtClean="0"/>
              <a:t>Odpoledne si tam často hrají děti.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velmi rádi hrají fotbal.</a:t>
            </a:r>
          </a:p>
          <a:p>
            <a:endParaRPr lang="cs-CZ" sz="2400" dirty="0" smtClean="0"/>
          </a:p>
          <a:p>
            <a:r>
              <a:rPr lang="cs-CZ" sz="2400" dirty="0" smtClean="0"/>
              <a:t>Honí se za                    a střílí              do branky.</a:t>
            </a:r>
          </a:p>
          <a:p>
            <a:endParaRPr lang="cs-CZ" sz="2400" dirty="0" smtClean="0"/>
          </a:p>
          <a:p>
            <a:r>
              <a:rPr lang="cs-CZ" sz="2400" dirty="0" smtClean="0"/>
              <a:t>Děvčata jim                . Potom si také</a:t>
            </a:r>
          </a:p>
          <a:p>
            <a:endParaRPr lang="cs-CZ" sz="2400" dirty="0" smtClean="0"/>
          </a:p>
          <a:p>
            <a:r>
              <a:rPr lang="cs-CZ" sz="2400" dirty="0"/>
              <a:t>z</a:t>
            </a:r>
            <a:r>
              <a:rPr lang="cs-CZ" sz="2400" dirty="0" smtClean="0"/>
              <a:t>kusí několikrát                        do míče.</a:t>
            </a:r>
          </a:p>
          <a:p>
            <a:endParaRPr lang="cs-CZ" sz="2400" dirty="0" smtClean="0"/>
          </a:p>
          <a:p>
            <a:r>
              <a:rPr lang="cs-CZ" sz="2400" dirty="0" smtClean="0"/>
              <a:t>I jim se daří dopravit                      mičudu</a:t>
            </a:r>
          </a:p>
          <a:p>
            <a:endParaRPr lang="cs-CZ" sz="2400" dirty="0" smtClean="0"/>
          </a:p>
          <a:p>
            <a:r>
              <a:rPr lang="cs-CZ" sz="2400" dirty="0"/>
              <a:t>d</a:t>
            </a:r>
            <a:r>
              <a:rPr lang="cs-CZ" sz="2400" dirty="0" smtClean="0"/>
              <a:t>o sítě. Všichni prožili                      odpoledne.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7790299" y="476672"/>
            <a:ext cx="970887" cy="43204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fandí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626958" y="5373216"/>
            <a:ext cx="1152128" cy="43204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míčem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554950" y="4581128"/>
            <a:ext cx="1296144" cy="43204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zábavné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604363" y="1268760"/>
            <a:ext cx="1224136" cy="43204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kulatou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614948" y="2060848"/>
            <a:ext cx="1152128" cy="43204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Chlapci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790299" y="2924944"/>
            <a:ext cx="792088" cy="43204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góly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614948" y="3789040"/>
            <a:ext cx="1368152" cy="43204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kopnout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13895" y="261622"/>
            <a:ext cx="12600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hřišti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960674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8.51852E-6 C -0.00382 -0.0074 -0.01389 -0.0199 -0.02135 -0.02013 C -0.09097 -0.02222 -0.16076 -0.02152 -0.23038 -0.02222 C -0.29357 -0.0287 -0.35816 -0.02685 -0.42135 -0.02823 C -0.48107 -0.02754 -0.55243 -0.03935 -0.61371 -0.01411 C -0.61805 -0.00786 -0.6243 -0.00069 -0.63038 0.00209 C -0.63489 0.00417 -0.63541 0.00394 -0.63941 0.00811 C -0.64878 0.01806 -0.65503 0.02709 -0.66666 0.03241 C -0.67187 0.03889 -0.67656 0.04167 -0.68333 0.04445 C -0.68871 0.05163 -0.69722 0.05579 -0.70469 0.05857 C -0.70868 0.05996 -0.71666 0.06274 -0.71666 0.06274 C -0.71771 0.06413 -0.71979 0.06667 -0.71979 0.06667 " pathEditMode="relative" ptsTypes="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C -0.00503 -0.00069 -0.0276 -0.00162 -0.03628 -0.0081 C -0.03941 -0.01042 -0.04184 -0.01482 -0.04531 -0.0162 C -0.0533 -0.01968 -0.05937 -0.02153 -0.06667 -0.02824 C -0.07344 -0.03449 -0.0816 -0.03935 -0.08941 -0.04236 C -0.09479 -0.04745 -0.09965 -0.05023 -0.10608 -0.05255 C -0.11684 -0.06227 -0.11163 -0.05949 -0.12118 -0.06273 C -0.12708 -0.07477 -0.13611 -0.07454 -0.14531 -0.08079 C -0.16319 -0.09282 -0.17604 -0.11227 -0.19531 -0.1213 C -0.20156 -0.12755 -0.20625 -0.1294 -0.21354 -0.13333 C -0.21771 -0.13889 -0.22239 -0.13889 -0.22726 -0.14352 C -0.23264 -0.1544 -0.22708 -0.1463 -0.23785 -0.15162 C -0.23958 -0.15255 -0.2408 -0.1544 -0.24236 -0.15556 C -0.24983 -0.16065 -0.25989 -0.16343 -0.26805 -0.16574 C -0.27535 -0.17477 -0.26771 -0.16644 -0.28472 -0.17569 C -0.29844 -0.1831 -0.3125 -0.19074 -0.32726 -0.19398 C -0.33923 -0.19954 -0.35087 -0.20232 -0.36354 -0.20417 C -0.36892 -0.20579 -0.37483 -0.20903 -0.38021 -0.21019 C -0.38767 -0.21181 -0.40295 -0.21412 -0.40295 -0.21412 C -0.40417 -0.21482 -0.41719 -0.225 -0.42274 -0.22639 C -0.4309 -0.22847 -0.43889 -0.22917 -0.44687 -0.23241 C -0.46163 -0.23819 -0.47621 -0.24444 -0.4908 -0.25046 C -0.4993 -0.25833 -0.51979 -0.26458 -0.53021 -0.26875 C -0.53698 -0.2713 -0.54184 -0.27778 -0.54844 -0.28079 C -0.5526 -0.28657 -0.55642 -0.28657 -0.56059 -0.29306 C -0.56215 -0.2956 -0.56354 -0.29838 -0.5651 -0.30093 C -0.56597 -0.30232 -0.56805 -0.30509 -0.56805 -0.30509 " pathEditMode="relative" ptsTypes="ffffffffffffffffffffffffff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299 -0.03171 C -0.04445 -0.02639 -0.03125 -0.03194 -0.05573 -0.02755 C -0.06806 -0.02523 -0.07986 -0.02014 -0.09219 -0.01736 C -0.1033 -0.01481 -0.11441 -0.01343 -0.12552 -0.01134 C -0.13507 -0.00301 -0.12431 -0.01134 -0.14063 -0.00532 C -0.14288 -0.00463 -0.14445 -0.00185 -0.1467 -0.00139 C -0.15816 0.00093 -0.18142 0.00278 -0.18142 0.00278 C -0.20469 0.01065 -0.22882 0.01273 -0.25278 0.01482 C -0.26875 0.02037 -0.25035 0.01458 -0.28455 0.01898 C -0.29323 0.02014 -0.2849 0.02153 -0.29358 0.02292 C -0.30052 0.02407 -0.30764 0.02431 -0.31476 0.025 C -0.32882 0.03102 -0.32083 0.02847 -0.33906 0.03102 C -0.34844 0.03542 -0.36302 0.04259 -0.37083 0.03102 " pathEditMode="relative" ptsTypes="ffffffffffff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07407E-6 C -0.00069 0.00324 -4.72222E-6 0.00671 -0.00156 0.00972 C -0.00555 0.01828 -0.01736 0.02916 -0.02378 0.03518 C -0.0269 0.03796 -0.03072 0.03935 -0.03315 0.04282 C -0.0401 0.05162 -0.04913 0.0581 -0.05538 0.06828 C -0.06666 0.08726 -0.08038 0.10393 -0.09635 0.11689 C -0.10277 0.1287 -0.09548 0.11689 -0.10434 0.12685 C -0.10815 0.13078 -0.11111 0.1368 -0.11545 0.14027 C -0.12361 0.14676 -0.13298 0.15231 -0.14062 0.15972 C -0.15208 0.17129 -0.15972 0.18726 -0.16909 0.20069 C -0.18072 0.21713 -0.19548 0.23171 -0.21024 0.24351 C -0.21076 0.2456 -0.21059 0.24791 -0.2118 0.24953 C -0.21284 0.25092 -0.2151 0.25023 -0.21649 0.25138 C -0.22135 0.25486 -0.22586 0.26088 -0.2309 0.26504 C -0.23975 0.2824 -0.22482 0.25509 -0.24357 0.2787 C -0.26475 0.30509 -0.24357 0.28125 -0.2592 0.29398 C -0.26354 0.29768 -0.26684 0.30393 -0.27187 0.30578 C -0.27569 0.30763 -0.27968 0.30879 -0.28298 0.31157 C -0.29322 0.32199 -0.30121 0.33773 -0.3144 0.34305 C -0.32378 0.35416 -0.30902 0.3368 -0.32552 0.35277 C -0.32795 0.35509 -0.32951 0.3581 -0.33194 0.36041 C -0.33628 0.36435 -0.34166 0.36504 -0.34618 0.36828 C -0.371 0.38726 -0.34878 0.37476 -0.36666 0.38402 C -0.37274 0.3912 -0.37951 0.39236 -0.38732 0.3956 C -0.39531 0.40601 -0.40902 0.41203 -0.42048 0.41504 C -0.43645 0.42824 -0.45434 0.43703 -0.471 0.44838 C -0.4776 0.45301 -0.48298 0.46088 -0.48993 0.46388 C -0.49218 0.46597 -0.49392 0.46828 -0.49635 0.4699 C -0.49774 0.4706 -0.49982 0.47013 -0.50104 0.47152 C -0.50295 0.47361 -0.50381 0.47708 -0.50572 0.47939 C -0.50989 0.48379 -0.51701 0.48773 -0.5217 0.4912 C -0.52743 0.4956 -0.53333 0.50254 -0.53906 0.50694 C -0.5434 0.50995 -0.54826 0.51226 -0.55312 0.51273 C -0.55902 0.51342 -0.57048 0.51458 -0.57048 0.51458 " pathEditMode="relative" rAng="0" ptsTypes="fffffffffffffffffffffffffffffffff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24" y="2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22222E-6 C -0.0033 0.01504 -0.01129 0.01458 -0.02118 0.01828 C -0.0382 0.02477 -0.05382 0.03264 -0.07136 0.03657 C -0.08524 0.04352 -0.10799 0.05116 -0.12326 0.05509 C -0.13507 0.06435 -0.15035 0.06574 -0.16389 0.06921 C -0.18889 0.08518 -0.21875 0.0875 -0.24653 0.08958 C -0.30833 0.10602 -0.38177 0.09282 -0.4474 0.09768 C -0.45781 0.10231 -0.47049 0.10648 -0.47813 0.1162 C -0.47986 0.12315 -0.48056 0.12754 -0.48472 0.13264 C -0.48715 0.14213 -0.48438 0.13611 -0.49097 0.14259 C -0.49236 0.14375 -0.49427 0.14699 -0.49427 0.14722 " pathEditMode="relative" rAng="0" ptsTypes="ffffffffff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22" y="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77 -0.01042 C -0.01129 -0.00163 -0.01146 0.00717 -0.01233 0.01574 C -0.01354 0.02893 -0.02361 0.04328 -0.03056 0.05208 C -0.03229 0.06412 -0.03525 0.06805 -0.03959 0.07847 C -0.04427 0.08981 -0.04809 0.10138 -0.05313 0.11273 C -0.05643 0.13472 -0.06528 0.15717 -0.079 0.17129 C -0.08386 0.17638 -0.08924 0.18032 -0.0941 0.18541 C -0.10261 0.19444 -0.11077 0.20694 -0.12136 0.2118 C -0.125 0.21643 -0.13351 0.22384 -0.13351 0.22407 C -0.13837 0.23356 -0.14462 0.24166 -0.15174 0.24814 C -0.15434 0.25949 -0.16059 0.25902 -0.16684 0.2662 C -0.17205 0.27222 -0.17535 0.28101 -0.18056 0.28657 C -0.19479 0.30162 -0.17292 0.27592 -0.19115 0.29652 C -0.19427 0.30023 -0.19688 0.30532 -0.20018 0.30879 C -0.20313 0.31157 -0.2066 0.31319 -0.2092 0.31666 C -0.21354 0.32245 -0.21615 0.32847 -0.22136 0.33287 C -0.2257 0.3412 -0.2316 0.34722 -0.23646 0.35509 C -0.24132 0.36273 -0.24393 0.37175 -0.25018 0.37731 C -0.25209 0.39004 -0.2533 0.40185 -0.25781 0.41365 C -0.25938 0.425 -0.26025 0.44259 -0.26528 0.45208 C -0.26754 0.45648 -0.27153 0.45856 -0.27448 0.46226 C -0.27726 0.4743 -0.28472 0.47986 -0.29115 0.48842 C -0.29479 0.49328 -0.30313 0.50231 -0.30625 0.50879 C -0.30729 0.51087 -0.30799 0.51319 -0.3092 0.51481 C -0.31754 0.52569 -0.31077 0.51226 -0.31684 0.52291 C -0.32361 0.53449 -0.33195 0.54629 -0.34254 0.55115 C -0.3507 0.56157 -0.36511 0.55925 -0.37448 0.56736 C -0.38038 0.57245 -0.38472 0.57731 -0.39115 0.58148 C -0.39271 0.58263 -0.39427 0.58379 -0.39566 0.58541 C -0.3967 0.58657 -0.3974 0.58865 -0.39861 0.58958 C -0.40504 0.59375 -0.41216 0.59421 -0.41841 0.59953 C -0.42205 0.61435 -0.42136 0.6162 -0.42136 0.6037 " pathEditMode="relative" rAng="0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73" y="3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56 -0.01065 C -0.03698 -0.00648 -0.0441 0.00509 -0.05382 0.00949 C -0.05816 0.01782 -0.06389 0.01921 -0.07049 0.02361 C -0.0757 0.03055 -0.08142 0.03009 -0.08715 0.03773 C -0.09653 0.05023 -0.11684 0.06227 -0.12952 0.06805 C -0.13681 0.07777 -0.14827 0.08565 -0.15833 0.08819 C -0.16702 0.09421 -0.175 0.10046 -0.1842 0.1044 C -0.19531 0.11435 -0.18976 0.11157 -0.20087 0.11458 C -0.21007 0.1206 -0.22101 0.12639 -0.23108 0.1287 C -0.23663 0.13588 -0.24479 0.13889 -0.25226 0.14074 C -0.26823 0.14953 -0.28438 0.15115 -0.30087 0.15694 C -0.31372 0.16134 -0.32379 0.16713 -0.33715 0.16898 C -0.34948 0.17477 -0.36389 0.17777 -0.375 0.18727 C -0.38142 0.19282 -0.39514 0.21041 -0.40226 0.21342 C -0.40677 0.21944 -0.41285 0.21944 -0.41285 0.22963 " pathEditMode="relative" rAng="0" ptsTypes="ffffffffffffff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23" y="12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kola\AppData\Local\Microsoft\Windows\Temporary Internet Files\Content.IE5\AM1I8PN9\MP9004448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3361" y="451263"/>
            <a:ext cx="1275862" cy="165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Skola\AppData\Local\Microsoft\Windows\Temporary Internet Files\Content.IE5\S7687CZ2\MC90043637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4633" y="506681"/>
            <a:ext cx="172906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Skola\AppData\Local\Microsoft\Windows\Temporary Internet Files\Content.IE5\S7687CZ2\MP9004308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1739" y="764396"/>
            <a:ext cx="2232248" cy="148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239514" y="4850013"/>
            <a:ext cx="901914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Náš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239514" y="6081972"/>
            <a:ext cx="892337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25257" y="6128784"/>
            <a:ext cx="667931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82638" y="5533377"/>
            <a:ext cx="97820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rád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22159" y="6110100"/>
            <a:ext cx="1333933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z</a:t>
            </a:r>
            <a:r>
              <a:rPr lang="cs-CZ" sz="2400" dirty="0" smtClean="0">
                <a:solidFill>
                  <a:schemeClr val="tx1"/>
                </a:solidFill>
              </a:rPr>
              <a:t>ahradě.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20108" y="5533377"/>
            <a:ext cx="99164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běhá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239514" y="5533377"/>
            <a:ext cx="1333933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Kuřátko.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307936" y="4850013"/>
            <a:ext cx="1248156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deváté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605566" y="4850013"/>
            <a:ext cx="1257438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ztratilo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98402" y="5533377"/>
            <a:ext cx="679466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91203" y="5533377"/>
            <a:ext cx="1298398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Kvočně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65512" y="6081972"/>
            <a:ext cx="1156886" cy="43204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z</a:t>
            </a:r>
            <a:r>
              <a:rPr lang="cs-CZ" sz="2400" b="1" dirty="0" smtClean="0">
                <a:solidFill>
                  <a:schemeClr val="tx1"/>
                </a:solidFill>
              </a:rPr>
              <a:t>vířata.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99364" y="4850013"/>
            <a:ext cx="1202607" cy="43204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největší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13180" y="6126369"/>
            <a:ext cx="1008112" cy="43204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mezi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86111" y="5533377"/>
            <a:ext cx="1035164" cy="43204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patří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038721" y="6128784"/>
            <a:ext cx="871823" cy="43204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121087" y="4850013"/>
            <a:ext cx="965658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Don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713180" y="2250236"/>
            <a:ext cx="79908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13180" y="3284984"/>
            <a:ext cx="79908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13180" y="4221088"/>
            <a:ext cx="79908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82263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-0.07801 C -0.00208 -0.08148 -0.00521 -0.08565 -0.0092 -0.0882 C -0.01128 -0.08959 -0.01337 -0.09051 -0.01528 -0.09213 C -0.02361 -0.09885 -0.02847 -0.10718 -0.03802 -0.11042 C -0.05295 -0.12338 -0.07083 -0.12385 -0.08802 -0.12847 C -0.1 -0.13172 -0.11076 -0.13658 -0.12274 -0.13866 C -0.13941 -0.1463 -0.15677 -0.14722 -0.1743 -0.14885 C -0.18628 -0.15926 -0.2059 -0.16135 -0.21979 -0.16482 C -0.23229 -0.16806 -0.24375 -0.17361 -0.25607 -0.17709 C -0.2625 -0.18264 -0.26996 -0.1838 -0.27725 -0.18704 C -0.28455 -0.19352 -0.29166 -0.1926 -0.3 -0.19514 C -0.31493 -0.19977 -0.33073 -0.19954 -0.34548 -0.20533 C -0.35625 -0.20972 -0.34965 -0.2088 -0.3592 -0.21135 C -0.36528 -0.21297 -0.37725 -0.21551 -0.37725 -0.21551 C -0.39705 -0.22824 -0.42205 -0.23426 -0.44392 -0.23773 C -0.47361 -0.25047 -0.5092 -0.24838 -0.53941 -0.24977 C -0.55416 -0.25486 -0.57118 -0.25602 -0.58646 -0.25787 C -0.60312 -0.26273 -0.61944 -0.26621 -0.63646 -0.26806 C -0.64462 -0.27014 -0.65364 -0.27292 -0.66215 -0.27408 C -0.67274 -0.27547 -0.69392 -0.27801 -0.69392 -0.27801 C -0.69653 -0.27871 -0.69913 -0.27894 -0.70156 -0.2801 C -0.7033 -0.28102 -0.70434 -0.2831 -0.70607 -0.28403 C -0.7118 -0.28681 -0.71979 -0.28866 -0.72587 -0.29028 C -0.73628 -0.29931 -0.73368 -0.29352 -0.73646 -0.3044 C -0.73472 -0.31736 -0.73403 -0.32199 -0.72725 -0.33056 C -0.72344 -0.34699 -0.72587 -0.33449 -0.72587 -0.36898 " pathEditMode="relative" ptsTypes="fffffffffffffffffffffffff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68 -0.09422 C 0.01215 -0.10232 0.01198 -0.11042 0.01111 -0.11852 C 0.00955 -0.13403 0.00087 -0.15417 -0.00399 -0.16898 C -0.0066 -0.17709 -0.00885 -0.18982 -0.01458 -0.19514 C -0.01719 -0.19769 -0.02014 -0.19977 -0.02222 -0.20324 C -0.02535 -0.20834 -0.02448 -0.20949 -0.02812 -0.21343 C -0.03923 -0.22523 -0.05694 -0.22292 -0.0691 -0.23357 C -0.07257 -0.24028 -0.07378 -0.24329 -0.07969 -0.2456 C -0.08542 -0.25093 -0.08941 -0.25185 -0.09635 -0.25371 C -0.12083 -0.2706 -0.1441 -0.29121 -0.1691 -0.30625 C -0.1842 -0.31528 -0.20156 -0.32014 -0.21753 -0.32454 C -0.23542 -0.3294 -0.25243 -0.33889 -0.27066 -0.3426 C -0.28229 -0.34885 -0.28889 -0.35209 -0.30087 -0.35486 C -0.30885 -0.36158 -0.31892 -0.36505 -0.32812 -0.3669 C -0.34201 -0.37454 -0.32934 -0.36852 -0.34479 -0.37292 C -0.35035 -0.37454 -0.34965 -0.37593 -0.35555 -0.37894 C -0.36076 -0.38148 -0.36684 -0.38334 -0.37222 -0.38519 C -0.3809 -0.3926 -0.39132 -0.39236 -0.40087 -0.39723 C -0.43281 -0.41366 -0.46458 -0.42593 -0.49792 -0.43565 C -0.5125 -0.44005 -0.49167 -0.43496 -0.50694 -0.44167 C -0.5118 -0.44375 -0.51719 -0.44352 -0.52222 -0.4456 C -0.53958 -0.45278 -0.55607 -0.46204 -0.57361 -0.46783 C -0.59028 -0.47338 -0.58073 -0.46991 -0.59028 -0.47408 C -0.5934 -0.47547 -0.59948 -0.47801 -0.59948 -0.47778 C -0.60469 -0.48496 -0.61094 -0.48935 -0.61614 -0.4963 C -0.61562 -0.5051 -0.61562 -0.51389 -0.61458 -0.52246 C -0.61319 -0.53334 -0.60694 -0.54375 -0.60694 -0.55486 " pathEditMode="relative" rAng="0" ptsTypes="ffffffffffffffffffffffffffA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441" y="-23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08218 C 0.0026 -0.09283 0.00139 -0.08472 -0.00018 -0.10023 C -0.00087 -0.10695 -0.00104 -0.11366 -0.00174 -0.12037 C -0.00261 -0.12847 -0.01285 -0.16783 -0.01528 -0.17292 C -0.01736 -0.17709 -0.02014 -0.18056 -0.02136 -0.18519 C -0.02396 -0.19537 -0.02466 -0.20741 -0.03038 -0.21551 C -0.03229 -0.22269 -0.0382 -0.23773 -0.04254 -0.24375 C -0.04653 -0.27431 -0.04722 -0.30903 -0.03959 -0.33866 C -0.0415 -0.34861 -0.04323 -0.34954 -0.05018 -0.35278 C -0.05122 -0.35417 -0.05313 -0.35695 -0.05313 -0.35695 " pathEditMode="relative" ptsTypes="fffffffffA">
                                      <p:cBhvr>
                                        <p:cTn id="2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0.08287 C -0.00069 -0.09607 0.00052 -0.12871 -0.00625 -0.14352 C -0.00798 -0.14723 -0.01059 -0.15 -0.01232 -0.15348 C -0.01528 -0.16875 -0.02343 -0.18334 -0.03055 -0.19607 C -0.03576 -0.21598 -0.0276 -0.18959 -0.03663 -0.20417 C -0.03958 -0.2088 -0.04323 -0.22477 -0.04566 -0.23033 C -0.04635 -0.23195 -0.04809 -0.23287 -0.04878 -0.23449 C -0.0526 -0.24306 -0.05555 -0.25209 -0.05937 -0.26065 C -0.06093 -0.27014 -0.06458 -0.2801 -0.06996 -0.28681 C -0.07343 -0.29653 -0.07656 -0.30787 -0.08212 -0.31528 C -0.08437 -0.325 -0.08784 -0.32755 -0.09271 -0.33542 C -0.10052 -0.34838 -0.10607 -0.36227 -0.11684 -0.37176 C -0.11736 -0.37385 -0.11736 -0.37639 -0.1184 -0.37778 C -0.12135 -0.38172 -0.13055 -0.39005 -0.13507 -0.3919 C -0.15538 -0.41899 -0.19271 -0.41783 -0.2184 -0.42014 C -0.22812 -0.42292 -0.23784 -0.42593 -0.24722 -0.43033 C -0.25156 -0.43635 -0.24861 -0.43357 -0.25486 -0.43635 C -0.25781 -0.43774 -0.26389 -0.44051 -0.26389 -0.44051 C -0.26788 -0.44885 -0.26684 -0.44422 -0.26684 -0.45463 " pathEditMode="relative" ptsTypes="ffffffffffffffffffA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-0.08079 C 0.00972 -0.0838 0.01667 -0.09144 0.02517 -0.09491 C 0.02917 -0.10024 0.03021 -0.10463 0.03576 -0.10718 C 0.03628 -0.10926 0.03628 -0.11181 0.03733 -0.1132 C 0.03767 -0.11366 0.04861 -0.12084 0.04948 -0.1213 C 0.06111 -0.12801 0.0717 -0.13542 0.0842 -0.13936 C 0.09271 -0.14699 0.10191 -0.15116 0.11163 -0.15556 C 0.11649 -0.16227 0.12378 -0.16227 0.12969 -0.16783 C 0.13594 -0.17963 0.15677 -0.19584 0.16615 -0.20602 C 0.17135 -0.21158 0.17413 -0.21922 0.17969 -0.22431 C 0.18385 -0.23241 0.1901 -0.23912 0.19635 -0.24445 C 0.20139 -0.25741 0.20642 -0.25602 0.21302 -0.26875 C 0.21736 -0.27732 0.22292 -0.28588 0.2283 -0.29306 C 0.23073 -0.30371 0.22882 -0.29769 0.23576 -0.31112 C 0.23681 -0.3132 0.23889 -0.31713 0.23889 -0.31713 C 0.24115 -0.32732 0.24306 -0.33727 0.24497 -0.34746 C 0.24444 -0.35949 0.24427 -0.37176 0.2434 -0.3838 C 0.24288 -0.39074 0.24097 -0.38982 0.23889 -0.39607 C 0.23559 -0.40579 0.23472 -0.41852 0.22674 -0.42223 C 0.22535 -0.43172 0.22465 -0.4419 0.21753 -0.44653 " pathEditMode="relative" ptsTypes="fffffffffffffffffffA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89 -0.06504 C -0.00521 -0.07037 0.00104 -0.08935 0.01423 -0.09467 C 0.01996 -0.10254 0.02916 -0.10787 0.03715 -0.11042 C 0.04566 -0.12129 0.05625 -0.12546 0.06475 -0.13634 C 0.06892 -0.14167 0.07534 -0.14977 0.08003 -0.15393 C 0.08767 -0.16042 0.09704 -0.16319 0.10468 -0.16991 C 0.11302 -0.17731 0.12066 -0.18217 0.13055 -0.18565 C 0.13698 -0.19097 0.14409 -0.19143 0.15069 -0.1956 C 0.15764 -0.20023 0.16319 -0.20347 0.17048 -0.20741 C 0.17656 -0.21458 0.18698 -0.21852 0.19514 -0.22129 C 0.2059 -0.23241 0.22014 -0.23704 0.23333 -0.24097 C 0.24097 -0.24583 0.24635 -0.25069 0.25486 -0.25301 C 0.26423 -0.26458 0.28038 -0.2743 0.29305 -0.27847 C 0.29704 -0.28588 0.30069 -0.28773 0.30694 -0.29028 C 0.31111 -0.29444 0.31527 -0.29815 0.31927 -0.30231 C 0.32135 -0.3044 0.32552 -0.3081 0.32552 -0.30787 C 0.33316 -0.32338 0.32326 -0.30671 0.33298 -0.3162 C 0.33507 -0.31829 0.34774 -0.33264 0.34982 -0.33588 C 0.35781 -0.34792 0.34809 -0.33518 0.35607 -0.34977 C 0.35729 -0.35185 0.35937 -0.35324 0.36059 -0.35555 C 0.36302 -0.36065 0.36406 -0.36667 0.36666 -0.37153 C 0.3677 -0.37338 0.36892 -0.37523 0.36996 -0.37731 C 0.37118 -0.39004 0.37274 -0.40278 0.37604 -0.41481 C 0.37777 -0.4294 0.38125 -0.44398 0.38368 -0.45833 C 0.38281 -0.47292 0.38264 -0.49074 0.38055 -0.50602 C 0.37934 -0.51435 0.37951 -0.52639 0.37604 -0.53356 C 0.37534 -0.53518 0.37326 -0.53565 0.37291 -0.5375 C 0.37204 -0.5419 0.37291 -0.54676 0.37291 -0.55116 " pathEditMode="relative" rAng="0" ptsTypes="fffffffffffffffffffffffffffA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69" y="-24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-0.08402 C 0.00886 -0.08796 0.0099 -0.09421 0.01684 -0.10023 C 0.01788 -0.10231 0.01858 -0.10439 0.01979 -0.10625 C 0.02222 -0.10995 0.02743 -0.11643 0.02743 -0.11643 C 0.02986 -0.12546 0.03559 -0.13078 0.03959 -0.13865 C 0.04167 -0.14791 0.04462 -0.14583 0.04861 -0.15277 C 0.05226 -0.15902 0.054 -0.1625 0.0592 -0.16689 C 0.06094 -0.17361 0.06302 -0.17801 0.06684 -0.1831 C 0.07448 -0.20393 0.09115 -0.21736 0.10313 -0.23356 C 0.10781 -0.23981 0.11493 -0.25 0.11823 -0.25787 C 0.1217 -0.26597 0.1224 -0.27176 0.12743 -0.27801 C 0.13021 -0.28889 0.13872 -0.29745 0.1441 -0.30625 C 0.14931 -0.31481 0.15261 -0.32546 0.15764 -0.33449 C 0.15955 -0.34189 0.16285 -0.34537 0.16528 -0.35277 C 0.16754 -0.35972 0.16702 -0.36527 0.17136 -0.37083 C 0.1757 -0.38264 0.17969 -0.3956 0.18646 -0.40532 C 0.1882 -0.41435 0.19063 -0.42083 0.19566 -0.42754 C 0.20122 -0.44305 0.20156 -0.45902 0.20313 -0.47592 C 0.20382 -0.48426 0.204 -0.50023 0.20764 -0.50833 C 0.20955 -0.5125 0.21424 -0.51689 0.21684 -0.52037 C 0.21736 -0.52245 0.21788 -0.5243 0.21823 -0.52639 C 0.21875 -0.52916 0.21979 -0.53449 0.21979 -0.53449 " pathEditMode="relative" ptsTypes="fffffffffffffffffffffA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08079 C -0.00225 -0.08797 -0.0033 -0.09306 -0.00781 -0.09908 C -0.00955 -0.10811 -0.01041 -0.11667 -0.01545 -0.12338 C -0.01736 -0.13172 -0.0184 -0.13912 -0.02291 -0.14561 C -0.02482 -0.15556 -0.02639 -0.1625 -0.03212 -0.16968 C -0.03264 -0.17176 -0.03281 -0.17385 -0.0335 -0.1757 C -0.03437 -0.17801 -0.03593 -0.17963 -0.03663 -0.18195 C -0.0375 -0.18449 -0.03715 -0.1875 -0.03802 -0.19005 C -0.03958 -0.19445 -0.04288 -0.19746 -0.04409 -0.20209 C -0.04514 -0.20602 -0.04618 -0.21019 -0.04722 -0.21412 C -0.04774 -0.21621 -0.04878 -0.22014 -0.04878 -0.22014 C -0.05017 -0.24561 -0.04896 -0.27153 -0.05173 -0.29699 C -0.05208 -0.3 -0.05625 -0.29908 -0.05781 -0.30116 " pathEditMode="relative" ptsTypes="ffffffffffffA"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26 -0.08079 C -0.01285 -0.09491 -0.0191 -0.11343 -0.02952 -0.12732 C -0.03125 -0.13658 -0.03455 -0.14561 -0.03872 -0.15348 C -0.03959 -0.15764 -0.04514 -0.17107 -0.04931 -0.17176 C -0.06684 -0.17431 -0.10226 -0.1757 -0.10226 -0.1757 C -0.10886 -0.17871 -0.11407 -0.18287 -0.12049 -0.18588 C -0.12952 -0.19862 -0.11337 -0.17709 -0.13264 -0.19399 C -0.14115 -0.20139 -0.14844 -0.20996 -0.15834 -0.21412 C -0.16146 -0.21852 -0.16476 -0.22362 -0.16893 -0.22639 C -0.175 -0.23033 -0.18143 -0.23125 -0.18716 -0.23635 C -0.19306 -0.24862 -0.20087 -0.26019 -0.20834 -0.27084 C -0.21077 -0.2801 -0.21129 -0.28449 -0.21129 -0.29491 " pathEditMode="relative" ptsTypes="fffffffffffA">
                                      <p:cBhvr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0.08218 C 0.00955 -0.08426 0.01892 -0.0882 0.02847 -0.09213 C 0.03004 -0.09352 0.03142 -0.09514 0.03299 -0.0963 C 0.03438 -0.09722 0.03611 -0.09699 0.0375 -0.09815 C 0.04636 -0.1051 0.05556 -0.12084 0.06337 -0.13056 C 0.06528 -0.13866 0.07413 -0.14931 0.08004 -0.15278 C 0.08299 -0.1544 0.08906 -0.15695 0.08906 -0.15695 C 0.09636 -0.16667 0.10504 -0.1706 0.11476 -0.175 C 0.11528 -0.17709 0.11632 -0.18102 0.11632 -0.18102 L 0.11945 -0.19329 " pathEditMode="relative" ptsTypes="ffffffffAA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-0.08403 C -0.00122 -0.09491 -0.01285 -0.10834 -0.01823 -0.11852 C -0.01979 -0.12685 -0.02552 -0.14236 -0.03038 -0.14885 C -0.03299 -0.15602 -0.03681 -0.15996 -0.03941 -0.1669 C -0.0408 -0.17084 -0.0401 -0.17616 -0.04236 -0.17917 C -0.04497 -0.18264 -0.05156 -0.18704 -0.05156 -0.18704 C -0.0533 -0.19422 -0.05191 -0.19167 -0.05451 -0.19514 " pathEditMode="relative" ptsTypes="ffffffA"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6 -0.08079 C -0.00312 -0.08936 -0.00902 -0.09399 -0.01458 -0.09908 C -0.02274 -0.11574 -0.01163 -0.09491 -0.02222 -0.10903 C -0.02552 -0.11343 -0.02725 -0.11968 -0.03125 -0.12338 C -0.03593 -0.12755 -0.0427 -0.13241 -0.04791 -0.13542 C -0.0585 -0.14167 -0.07083 -0.1426 -0.08125 -0.14954 C -0.08281 -0.1507 -0.0842 -0.15255 -0.08576 -0.15348 C -0.08871 -0.15533 -0.09218 -0.15533 -0.09496 -0.15764 C -0.09757 -0.15996 -0.09965 -0.16343 -0.10243 -0.16574 C -0.11319 -0.17477 -0.10034 -0.15973 -0.11163 -0.17176 C -0.1217 -0.18264 -0.11007 -0.17362 -0.12222 -0.18195 C -0.12743 -0.19237 -0.13402 -0.20139 -0.14184 -0.20811 C -0.14236 -0.21019 -0.14236 -0.21274 -0.1434 -0.21412 C -0.14444 -0.21551 -0.14652 -0.21505 -0.14791 -0.21621 C -0.15225 -0.21945 -0.15555 -0.22524 -0.16007 -0.22824 C -0.16284 -0.2301 -0.16649 -0.2301 -0.16909 -0.23241 C -0.17326 -0.23612 -0.17743 -0.24028 -0.18125 -0.24445 C -0.18385 -0.24723 -0.18715 -0.2551 -0.19027 -0.25672 C -0.19514 -0.25903 -0.20069 -0.25834 -0.20555 -0.26065 C -0.21163 -0.26366 -0.21736 -0.26806 -0.22361 -0.27084 C -0.2283 -0.27686 -0.23402 -0.27662 -0.24027 -0.27894 C -0.24045 -0.27894 -0.2493 -0.28241 -0.24948 -0.28287 C -0.25052 -0.28588 -0.24948 -0.28959 -0.24948 -0.29306 " pathEditMode="relative" ptsTypes="ffffffffffffffffffffffA">
                                      <p:cBhvr>
                                        <p:cTn id="6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 -0.0787 C -0.01649 -0.08356 -0.03073 -0.08657 -0.04496 -0.08889 C -0.05573 -0.09375 -0.06562 -0.09722 -0.07691 -0.09907 C -0.08142 -0.10092 -0.08576 -0.10347 -0.09045 -0.10509 C -0.0967 -0.10717 -0.10434 -0.10671 -0.11024 -0.11111 C -0.11962 -0.11805 -0.12726 -0.1287 -0.1375 -0.13333 C -0.14097 -0.1368 -0.1441 -0.14097 -0.14809 -0.14352 C -0.15017 -0.14491 -0.15226 -0.14583 -0.15417 -0.14745 C -0.15729 -0.15 -0.16319 -0.15555 -0.16319 -0.15555 C -0.17048 -0.1706 -0.1809 -0.17176 -0.19201 -0.17986 C -0.19583 -0.18264 -0.2066 -0.19074 -0.21024 -0.19583 C -0.21267 -0.1993 -0.21476 -0.20347 -0.21771 -0.20602 C -0.22934 -0.2162 -0.24097 -0.22454 -0.25417 -0.23032 C -0.25868 -0.23935 -0.26111 -0.23842 -0.26927 -0.23842 " pathEditMode="relative" ptsTypes="fffffffffffffA">
                                      <p:cBhvr>
                                        <p:cTn id="6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77 -0.14375 C 0.00208 -0.13472 -0.0007 -0.13611 -0.00851 -0.1338 C -0.06042 -0.13542 -0.11146 -0.13889 -0.16302 -0.14583 C -0.19462 -0.15949 -0.1507 -0.14144 -0.2342 -0.15787 C -0.24427 -0.15995 -0.26007 -0.16945 -0.2691 -0.17014 C -0.27865 -0.17083 -0.2882 -0.1713 -0.29774 -0.17199 C -0.3059 -0.17384 -0.31424 -0.17454 -0.32205 -0.17824 C -0.32309 -0.17963 -0.32518 -0.18218 -0.32518 -0.18218 " pathEditMode="relative" ptsTypes="fffffffA">
                                      <p:cBhvr>
                                        <p:cTn id="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16 -0.11667 C 0.08211 -0.11782 0.11649 -0.11713 0.16406 -0.12477 C 0.17205 -0.12755 0.18177 -0.13356 0.18819 -0.14097 C 0.19878 -0.15324 0.19166 -0.14907 0.20034 -0.15301 C 0.2085 -0.16389 0.21701 -0.1743 0.22621 -0.18333 C 0.23316 -0.19722 0.24444 -0.20393 0.25191 -0.21759 C 0.25711 -0.22708 0.26961 -0.24838 0.2776 -0.25208 C 0.28333 -0.25972 0.28698 -0.26875 0.29288 -0.27616 C 0.2934 -0.27824 0.29548 -0.28079 0.29427 -0.28241 C 0.29323 -0.2838 0.29236 -0.2794 0.29132 -0.27824 C 0.28993 -0.27662 0.28854 -0.275 0.2868 -0.2743 C 0.28333 -0.27292 0.27968 -0.27292 0.27621 -0.27222 C 0.27118 -0.26991 0.26632 -0.26829 0.26093 -0.26829 " pathEditMode="relative" ptsTypes="ffffffffffffA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26 -0.10834 C 0.01285 -0.08797 -0.01684 -0.08426 -0.03646 -0.08403 C -0.07725 -0.08334 -0.11823 -0.08403 -0.15902 -0.08403 " pathEditMode="relative" ptsTypes="ffA">
                                      <p:cBhvr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-0.07986 C -0.00938 -0.08287 -0.0099 -0.08727 -0.01684 -0.09607 C -0.02118 -0.11297 -0.01511 -0.09236 -0.02136 -0.10625 C -0.02396 -0.11227 -0.02431 -0.11829 -0.02743 -0.12431 C -0.03212 -0.1544 -0.03004 -0.15463 -0.03195 -0.20116 C -0.03229 -0.21135 -0.03299 -0.21852 -0.03802 -0.22547 C -0.03976 -0.23241 -0.03854 -0.2301 -0.04097 -0.23334 " pathEditMode="relative" ptsTypes="ffffffA">
                                      <p:cBhvr>
                                        <p:cTn id="8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1171" y="2117354"/>
            <a:ext cx="8334333" cy="2246769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accent2"/>
                </a:solidFill>
              </a:rPr>
              <a:t>Projevy dospělých lidí, ale i žáků, se neskládají jen</a:t>
            </a:r>
          </a:p>
          <a:p>
            <a:pPr algn="just"/>
            <a:r>
              <a:rPr lang="cs-CZ" sz="2800" b="1" dirty="0">
                <a:solidFill>
                  <a:schemeClr val="accent2"/>
                </a:solidFill>
              </a:rPr>
              <a:t>z</a:t>
            </a:r>
            <a:r>
              <a:rPr lang="cs-CZ" sz="2800" b="1" dirty="0" smtClean="0">
                <a:solidFill>
                  <a:schemeClr val="accent2"/>
                </a:solidFill>
              </a:rPr>
              <a:t> jednoduchých vět. Vyprávíš-li např. o nedělním</a:t>
            </a:r>
          </a:p>
          <a:p>
            <a:pPr algn="just"/>
            <a:r>
              <a:rPr lang="cs-CZ" sz="2800" b="1" dirty="0">
                <a:solidFill>
                  <a:schemeClr val="accent2"/>
                </a:solidFill>
              </a:rPr>
              <a:t>v</a:t>
            </a:r>
            <a:r>
              <a:rPr lang="cs-CZ" sz="2800" b="1" dirty="0" smtClean="0">
                <a:solidFill>
                  <a:schemeClr val="accent2"/>
                </a:solidFill>
              </a:rPr>
              <a:t>ýletě, tvůj projev tvoří celek a věty jsou jeho částmi.</a:t>
            </a:r>
          </a:p>
          <a:p>
            <a:pPr algn="just"/>
            <a:r>
              <a:rPr lang="cs-CZ" sz="2800" b="1" dirty="0" smtClean="0">
                <a:solidFill>
                  <a:schemeClr val="accent2"/>
                </a:solidFill>
              </a:rPr>
              <a:t>Takový projev ještě nedokážeš napsat bez chyby.</a:t>
            </a:r>
          </a:p>
          <a:p>
            <a:pPr algn="just"/>
            <a:r>
              <a:rPr lang="cs-CZ" sz="2800" b="1" dirty="0" smtClean="0">
                <a:solidFill>
                  <a:schemeClr val="accent2"/>
                </a:solidFill>
              </a:rPr>
              <a:t>Jednoduché věty už ale umíš napsat  pěkně a bez chyb.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83238" y="5016477"/>
            <a:ext cx="5170198" cy="830997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Na začátku věty píšeme </a:t>
            </a:r>
            <a:r>
              <a:rPr lang="cs-CZ" sz="2400" b="1" dirty="0" smtClean="0">
                <a:solidFill>
                  <a:schemeClr val="accent2"/>
                </a:solidFill>
              </a:rPr>
              <a:t>velké písmeno.</a:t>
            </a:r>
          </a:p>
          <a:p>
            <a:r>
              <a:rPr lang="cs-CZ" sz="2400" b="1" dirty="0" smtClean="0"/>
              <a:t>Za větami píšeme nejčastěji </a:t>
            </a:r>
            <a:r>
              <a:rPr lang="cs-CZ" sz="2400" b="1" dirty="0" smtClean="0">
                <a:solidFill>
                  <a:schemeClr val="accent2"/>
                </a:solidFill>
              </a:rPr>
              <a:t>tečku.</a:t>
            </a:r>
            <a:endParaRPr lang="cs-CZ" sz="24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456306" y="1124743"/>
            <a:ext cx="2424062" cy="584775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A M A T U J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0876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xmlns="" val="11703730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322</Words>
  <Application>Microsoft Office PowerPoint</Application>
  <PresentationFormat>Předvádění na obrazovce (4:3)</PresentationFormat>
  <Paragraphs>87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Mluvíme a píšeme ve větách.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Mluvíme ve větách</dc:title>
  <dc:creator>Skola</dc:creator>
  <cp:lastModifiedBy>Reditelka</cp:lastModifiedBy>
  <cp:revision>36</cp:revision>
  <dcterms:created xsi:type="dcterms:W3CDTF">2012-04-16T15:32:59Z</dcterms:created>
  <dcterms:modified xsi:type="dcterms:W3CDTF">2014-10-20T12:15:51Z</dcterms:modified>
</cp:coreProperties>
</file>