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4" r:id="rId6"/>
    <p:sldId id="266" r:id="rId7"/>
    <p:sldId id="267" r:id="rId8"/>
    <p:sldId id="268" r:id="rId9"/>
    <p:sldId id="269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VY_32_INOVACE_Pr3_04_Člověk a jeho tělo - smysly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tělo - smysly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Smysly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Pokusy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VY_32_INOVACE_Pr3_04_Člověk a jeho tělo - smysly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tělo - smysly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Myšlenková mapa</a:t>
          </a:r>
          <a:endParaRPr lang="cs-CZ" sz="23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Smysly</a:t>
          </a:r>
          <a:endParaRPr lang="cs-CZ" sz="23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Pokusy</a:t>
          </a:r>
          <a:endParaRPr lang="cs-CZ" sz="23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342547562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citron, cukr, sůl, med, kyselá okurka, šátek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si napíší myšlenkovou mapu – vše co je napadne k tématu smysly, prohlédnou prezentaci - smysly a ukazují na sobě orgány a říkají příklady, co vše jakými smysly mohou vnímat, nakonec ochutnávají se zavázanýma očima potraviny a pak zapisují na tabuli, jaké vnímali chutě.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071922" y="19557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643174" y="2928934"/>
            <a:ext cx="313419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/>
                <a:solidFill>
                  <a:schemeClr val="accent3"/>
                </a:solidFill>
                <a:effectLst/>
              </a:rPr>
              <a:t>   SMYSLY</a:t>
            </a:r>
            <a:endParaRPr lang="cs-CZ" sz="4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5929322" y="3357562"/>
            <a:ext cx="928694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ů 19"/>
          <p:cNvSpPr/>
          <p:nvPr/>
        </p:nvSpPr>
        <p:spPr>
          <a:xfrm>
            <a:off x="4357686" y="3786190"/>
            <a:ext cx="142876" cy="78581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2071670" y="3286124"/>
            <a:ext cx="857256" cy="14287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nahoru 21"/>
          <p:cNvSpPr/>
          <p:nvPr/>
        </p:nvSpPr>
        <p:spPr>
          <a:xfrm>
            <a:off x="4357686" y="2000240"/>
            <a:ext cx="142876" cy="78581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1995770"/>
      </p:ext>
    </p:extLst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857224" y="857232"/>
            <a:ext cx="1789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</a:rPr>
              <a:t>SMYSLY</a:t>
            </a:r>
            <a:endParaRPr lang="cs-CZ" sz="2800" b="1" u="sng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Blanka\AppData\Local\Microsoft\Windows\Temporary Internet Files\Content.IE5\9Y97RLNH\MP9004067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000240"/>
            <a:ext cx="4643470" cy="257176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714744" y="4857760"/>
            <a:ext cx="24657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ZRAK </a:t>
            </a:r>
            <a:r>
              <a:rPr lang="cs-CZ" sz="2000" i="1" dirty="0" smtClean="0"/>
              <a:t>( orgán oko)</a:t>
            </a:r>
            <a:endParaRPr lang="cs-CZ" sz="2000" i="1" dirty="0"/>
          </a:p>
        </p:txBody>
      </p:sp>
    </p:spTree>
    <p:extLst>
      <p:ext uri="{BB962C8B-B14F-4D97-AF65-F5344CB8AC3E}">
        <p14:creationId xmlns="" xmlns:p14="http://schemas.microsoft.com/office/powerpoint/2010/main" val="3436221514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Blanka\AppData\Local\Microsoft\Windows\Temporary Internet Files\Content.IE5\0YCHHQZI\MP900409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071546"/>
            <a:ext cx="4929198" cy="40005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857488" y="564357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UCHO </a:t>
            </a:r>
            <a:r>
              <a:rPr lang="cs-CZ" i="1" dirty="0" smtClean="0"/>
              <a:t>( orgán ucho)</a:t>
            </a:r>
            <a:endParaRPr lang="cs-CZ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Blanka\AppData\Local\Microsoft\Windows\Temporary Internet Files\Content.IE5\0B0L0CFH\MP9004036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3" y="928670"/>
            <a:ext cx="5214974" cy="357662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714612" y="5072074"/>
            <a:ext cx="35125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NOS </a:t>
            </a:r>
            <a:r>
              <a:rPr lang="cs-CZ" sz="2000" i="1" dirty="0" smtClean="0"/>
              <a:t>( čichové buňky v nose)</a:t>
            </a:r>
            <a:endParaRPr lang="cs-CZ" sz="2000" b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Blanka\AppData\Local\Microsoft\Windows\Temporary Internet Files\Content.IE5\9Y97RLNH\MP9004095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500174"/>
            <a:ext cx="5715040" cy="35145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643174" y="5857892"/>
            <a:ext cx="4429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CHUŤ </a:t>
            </a:r>
            <a:r>
              <a:rPr lang="cs-CZ" sz="2000" i="1" dirty="0" smtClean="0"/>
              <a:t>( chuťové pohárky na jazyku)</a:t>
            </a:r>
            <a:endParaRPr lang="cs-CZ" sz="2000" b="1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Blanka\AppData\Local\Microsoft\Windows\Temporary Internet Files\Content.IE5\SYN3HWZP\MP9004276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928670"/>
            <a:ext cx="3529468" cy="40005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786050" y="5572140"/>
            <a:ext cx="18870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HMAT </a:t>
            </a:r>
            <a:r>
              <a:rPr lang="cs-CZ" sz="2000" i="1" dirty="0" smtClean="0"/>
              <a:t>( kůže)</a:t>
            </a:r>
            <a:endParaRPr lang="cs-CZ" sz="20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14348" y="1000108"/>
            <a:ext cx="20521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pokusy</a:t>
            </a:r>
            <a:endParaRPr lang="cs-CZ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14414" y="1928802"/>
            <a:ext cx="600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Ochutnej se zavázanýma očima a zapiš chuť:  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357290" y="2500306"/>
            <a:ext cx="6101350" cy="313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Citron…………………………………………………………….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……………………………………………………………………..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Cukr………………………………………………………………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……………………………………………………………………..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Sůl…………………………………………………………………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……………………………………………………………………..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Med……………………………………………………………….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……………………………………………………………………..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Kyselá okurka………………………………………………….</a:t>
            </a: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………………………………………………………………………</a:t>
            </a:r>
          </a:p>
          <a:p>
            <a:endParaRPr lang="cs-CZ" dirty="0"/>
          </a:p>
        </p:txBody>
      </p:sp>
      <p:pic>
        <p:nvPicPr>
          <p:cNvPr id="1026" name="Picture 2" descr="C:\Users\Blanka\AppData\Local\Microsoft\Windows\Temporary Internet Files\Content.IE5\0YCHHQZI\MP9004020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5000636"/>
            <a:ext cx="1153090" cy="1571636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0B0L0CFH\MC9004234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109667"/>
            <a:ext cx="1817827" cy="17483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625720965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Words>181</Words>
  <Application>Microsoft Office PowerPoint</Application>
  <PresentationFormat>Předvádění na obrazovce (4:3)</PresentationFormat>
  <Paragraphs>37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34</cp:revision>
  <dcterms:created xsi:type="dcterms:W3CDTF">2011-06-20T10:40:08Z</dcterms:created>
  <dcterms:modified xsi:type="dcterms:W3CDTF">2014-10-20T12:57:27Z</dcterms:modified>
</cp:coreProperties>
</file>