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VY_32_INOVACE_Pr3_05_Člověk </a:t>
          </a:r>
          <a:r>
            <a:rPr lang="cs-CZ" sz="2000" baseline="0" dirty="0" smtClean="0"/>
            <a:t>a jeho tělo - kostra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016" custLinFactNeighborY="-225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err="1" smtClean="0"/>
            <a:t>Zkoušeníčko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Lidská kostra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err="1" smtClean="0"/>
            <a:t>Zdravotníček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39428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3553" y="95035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VY_32_INOVACE_Pr3_05_Člověk </a:t>
          </a:r>
          <a:r>
            <a:rPr lang="cs-CZ" sz="2000" kern="1200" baseline="0" dirty="0" smtClean="0"/>
            <a:t>a jeho tělo - kostra</a:t>
          </a:r>
          <a:endParaRPr lang="cs-CZ" sz="2000" kern="1200" dirty="0"/>
        </a:p>
      </dsp:txBody>
      <dsp:txXfrm>
        <a:off x="1473553" y="95035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1891" y="1219199"/>
          <a:ext cx="1732847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Zkoušeníčko</a:t>
          </a:r>
          <a:endParaRPr lang="cs-CZ" sz="2100" kern="1200" dirty="0"/>
        </a:p>
      </dsp:txBody>
      <dsp:txXfrm>
        <a:off x="1891" y="1219199"/>
        <a:ext cx="1732847" cy="1625600"/>
      </dsp:txXfrm>
    </dsp:sp>
    <dsp:sp modelId="{F2BEABF2-8B20-4CE4-AD9E-A305924D735F}">
      <dsp:nvSpPr>
        <dsp:cNvPr id="0" name=""/>
        <dsp:cNvSpPr/>
      </dsp:nvSpPr>
      <dsp:spPr>
        <a:xfrm>
          <a:off x="1881655" y="872077"/>
          <a:ext cx="2415780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Lidská kostra</a:t>
          </a:r>
          <a:endParaRPr lang="cs-CZ" sz="2100" kern="1200" dirty="0"/>
        </a:p>
      </dsp:txBody>
      <dsp:txXfrm>
        <a:off x="1881655" y="872077"/>
        <a:ext cx="2415780" cy="2272702"/>
      </dsp:txXfrm>
    </dsp:sp>
    <dsp:sp modelId="{8A4E6EB0-34AB-474F-BDF3-5750BD952092}">
      <dsp:nvSpPr>
        <dsp:cNvPr id="0" name=""/>
        <dsp:cNvSpPr/>
      </dsp:nvSpPr>
      <dsp:spPr>
        <a:xfrm>
          <a:off x="4361260" y="1219199"/>
          <a:ext cx="1732847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Zdravotníček</a:t>
          </a:r>
          <a:endParaRPr lang="cs-CZ" sz="2100" kern="1200" dirty="0"/>
        </a:p>
      </dsp:txBody>
      <dsp:txXfrm>
        <a:off x="4361260" y="1219199"/>
        <a:ext cx="1732847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74433521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PC - internet (</a:t>
            </a:r>
            <a:r>
              <a:rPr lang="cs-CZ" sz="2000" i="1" dirty="0" smtClean="0">
                <a:solidFill>
                  <a:schemeClr val="accent4">
                    <a:lumMod val="50000"/>
                  </a:schemeClr>
                </a:solidFill>
              </a:rPr>
              <a:t>počet obratlů),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model kostry, příručka první pomoci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si na internetu vyhledají „počet obratlů“ a doplní čísla ( počet), pak popíší kostru a na závěr si popovídají o úrazech a první pomoci.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071922" y="19557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Blanka\AppData\Local\Microsoft\Windows\Temporary Internet Files\Content.IE5\0B0L0CFH\MP9004067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357166"/>
            <a:ext cx="1929926" cy="292895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1472" y="500042"/>
            <a:ext cx="5902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ZKOUŠENÍČKO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2000240"/>
            <a:ext cx="766164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PÁTEŘ ČLOVĚKA JE SLOŽENA Z……..OBRATLŮ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ROZLIŠUJEME…….. OBRATLŮ KRČNÍCH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                 ……… HRUDNÍCH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                   ……… BEDERNÍCH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KOST KŘÍŽOVOU SROSTLOU Z ….. OBRATLŮ A KOSTRČ, KTERÁ</a:t>
            </a:r>
          </a:p>
          <a:p>
            <a:r>
              <a:rPr lang="cs-CZ" dirty="0" smtClean="0"/>
              <a:t>  SE VYVINULA SPLYNUTÍM……. KRČNÍCH OBRATLŮ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42976" y="6000768"/>
            <a:ext cx="694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429264"/>
            <a:ext cx="623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12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72330" y="5857892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/>
                </a:solidFill>
              </a:rPr>
              <a:t>7</a:t>
            </a:r>
            <a:endParaRPr lang="cs-CZ" sz="2400" b="1" dirty="0">
              <a:solidFill>
                <a:schemeClr val="accent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00496" y="5500702"/>
            <a:ext cx="5132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5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29256" y="5500702"/>
            <a:ext cx="3674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29388" y="5143512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4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199577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571472" y="500042"/>
            <a:ext cx="65437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Lidská kostra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1" name="Picture 3" descr="C:\Users\Blanka\AppData\Local\Microsoft\Windows\Temporary Internet Files\Content.IE5\0YCHHQZI\MC900326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428604"/>
            <a:ext cx="1543048" cy="1833562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0B0L0CFH\MC9003982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500174"/>
            <a:ext cx="4429156" cy="4857784"/>
          </a:xfrm>
          <a:prstGeom prst="rect">
            <a:avLst/>
          </a:prstGeom>
          <a:noFill/>
        </p:spPr>
      </p:pic>
      <p:cxnSp>
        <p:nvCxnSpPr>
          <p:cNvPr id="22" name="Přímá spojovací šipka 21"/>
          <p:cNvCxnSpPr/>
          <p:nvPr/>
        </p:nvCxnSpPr>
        <p:spPr>
          <a:xfrm>
            <a:off x="4286248" y="1714488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4214810" y="2071678"/>
            <a:ext cx="92869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4429124" y="2357430"/>
            <a:ext cx="10001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0800000">
            <a:off x="2857488" y="2143116"/>
            <a:ext cx="85725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4357686" y="2928934"/>
            <a:ext cx="135732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714876" y="3000372"/>
            <a:ext cx="1071570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4857752" y="3500438"/>
            <a:ext cx="85725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0800000" flipV="1">
            <a:off x="2643174" y="4429132"/>
            <a:ext cx="1071570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10800000">
            <a:off x="2643174" y="5143512"/>
            <a:ext cx="1143008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>
            <a:off x="2357422" y="3286124"/>
            <a:ext cx="171451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rot="10800000">
            <a:off x="2214546" y="2643182"/>
            <a:ext cx="2071702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358082" y="3429000"/>
            <a:ext cx="14287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 lebka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klíční kost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obratel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hrudní koš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lopatka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žebro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páteř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pánev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kosti horní končetiny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kosti dolní končetiny</a:t>
            </a:r>
            <a:endParaRPr lang="cs-CZ" sz="1400" dirty="0"/>
          </a:p>
        </p:txBody>
      </p:sp>
      <p:cxnSp>
        <p:nvCxnSpPr>
          <p:cNvPr id="49" name="Přímá spojovací šipka 48"/>
          <p:cNvCxnSpPr/>
          <p:nvPr/>
        </p:nvCxnSpPr>
        <p:spPr>
          <a:xfrm rot="16200000" flipH="1">
            <a:off x="4214810" y="3929066"/>
            <a:ext cx="1785950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7286644" y="3000372"/>
            <a:ext cx="1519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 :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36221514"/>
      </p:ext>
    </p:extLst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571480"/>
            <a:ext cx="549862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/>
                <a:solidFill>
                  <a:schemeClr val="accent3"/>
                </a:solidFill>
              </a:rPr>
              <a:t>Z</a:t>
            </a:r>
            <a:r>
              <a:rPr lang="cs-CZ" sz="5400" b="1" cap="none" spc="0" dirty="0" err="1" smtClean="0">
                <a:ln/>
                <a:solidFill>
                  <a:schemeClr val="accent3"/>
                </a:solidFill>
                <a:effectLst/>
              </a:rPr>
              <a:t>dravotníček</a:t>
            </a:r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 </a:t>
            </a:r>
          </a:p>
          <a:p>
            <a:pPr algn="ctr"/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3074" name="Picture 2" descr="C:\Users\Blanka\AppData\Local\Microsoft\Windows\Temporary Internet Files\Content.IE5\0YCHHQZI\MP900401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643050"/>
            <a:ext cx="2093596" cy="1657162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SYN3HWZP\MP9004116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1357298"/>
            <a:ext cx="3429024" cy="1975239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B0L0CFH\MP9004227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4214818"/>
            <a:ext cx="2071702" cy="2143140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0YCHHQZI\MP9003830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3929066"/>
            <a:ext cx="3135266" cy="1854194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174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2014-10-20T12:57:39Z</dcterms:modified>
</cp:coreProperties>
</file>