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4DF0B5-155B-4417-810E-EA5194232ECC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C86E5-1AC9-46B0-B873-43BBE8D0246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55DAA-1CF2-4CF4-8AEF-63132474140D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D5FC9-50EB-4265-B6AE-46647F0EEED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EC144D-6162-4A22-AF05-27B5E6CAD1C4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99AD6-0EAA-485E-994D-94206D61BD1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F858C-172A-435F-8BB4-0B5745195775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5A6DF-360E-4DB3-B2A7-3FEF2BC7E7C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788F4-6665-4AC1-84D8-E5410CD82DA7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2CDC1-E029-4400-A73F-0C3C9235D4A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D84AB-EB40-40D0-B699-D11351F489AA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7ABD3-64F8-4269-AB65-87D2CEC7CB8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23BE5-AD07-4D83-A706-2C7986F27F62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9A042-1942-4A07-A9C1-605781D51E5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6D892-D459-4316-AECC-C44AE5959871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690E9-B96F-4A1E-A175-370F086C90B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9AF04-53DB-4C7E-9E00-8055CC7B1AC3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B5A67-BEAF-455F-BCD5-B99363A6ED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737F8-57FA-4226-A67E-D2EB194B8B51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02E08-A8F3-4A94-B6D6-CD19433D3BA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13629-C431-429F-9D29-941761E82DC3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A543E-FF4F-4716-8DCE-2D7D1A77D14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B46E91-E363-4DE1-A01A-D0D9B113CC29}" type="datetime1">
              <a:rPr lang="en-US"/>
              <a:pPr>
                <a:defRPr/>
              </a:pPr>
              <a:t>3/7/2012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FEB10CE-3211-4E3C-BF63-62DEEBFA864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0" r:id="rId2"/>
    <p:sldLayoutId id="2147483789" r:id="rId3"/>
    <p:sldLayoutId id="2147483788" r:id="rId4"/>
    <p:sldLayoutId id="2147483787" r:id="rId5"/>
    <p:sldLayoutId id="2147483786" r:id="rId6"/>
    <p:sldLayoutId id="2147483785" r:id="rId7"/>
    <p:sldLayoutId id="2147483784" r:id="rId8"/>
    <p:sldLayoutId id="2147483783" r:id="rId9"/>
    <p:sldLayoutId id="2147483782" r:id="rId10"/>
    <p:sldLayoutId id="2147483781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5150" y="1052513"/>
            <a:ext cx="7772400" cy="1470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sz="7200" dirty="0" smtClean="0"/>
              <a:t>POHOŘÍ - OPAKOVÁNÍ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188" y="3068638"/>
            <a:ext cx="80645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HELENA ŠKOPKOVÁ, ZŠ HORNÍ SLAVKOV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VY_32_INOVACE_255_POHOŘÍ OPAKOVÁNÍ</a:t>
            </a: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2563" y="4437063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1. Spojte správně pohoří a nejvyšší vrchol</a:t>
            </a:r>
            <a:endParaRPr lang="cs-CZ" dirty="0"/>
          </a:p>
        </p:txBody>
      </p:sp>
      <p:sp>
        <p:nvSpPr>
          <p:cNvPr id="14338" name="Zástupný symbol pro obsah 4"/>
          <p:cNvSpPr>
            <a:spLocks noGrp="1"/>
          </p:cNvSpPr>
          <p:nvPr>
            <p:ph idx="1"/>
          </p:nvPr>
        </p:nvSpPr>
        <p:spPr>
          <a:xfrm>
            <a:off x="179388" y="1600200"/>
            <a:ext cx="8785225" cy="4525963"/>
          </a:xfrm>
        </p:spPr>
        <p:txBody>
          <a:bodyPr/>
          <a:lstStyle/>
          <a:p>
            <a:r>
              <a:rPr lang="cs-CZ" smtClean="0"/>
              <a:t>KRKONOŠE                                         VELKÁ DEŠTNÁ</a:t>
            </a:r>
          </a:p>
          <a:p>
            <a:r>
              <a:rPr lang="cs-CZ" smtClean="0"/>
              <a:t>HRUBÝ JESENÍK                                  LYSÁ HORA</a:t>
            </a:r>
          </a:p>
          <a:p>
            <a:r>
              <a:rPr lang="cs-CZ" smtClean="0"/>
              <a:t>ORLICKÉ HORY                                   SNĚŽKA</a:t>
            </a:r>
          </a:p>
          <a:p>
            <a:r>
              <a:rPr lang="cs-CZ" smtClean="0"/>
              <a:t>KRUŠNÉ HORY                                   PLECHÝ</a:t>
            </a:r>
          </a:p>
          <a:p>
            <a:r>
              <a:rPr lang="cs-CZ" smtClean="0"/>
              <a:t>ŠUMAVA                                             PRADĚD</a:t>
            </a:r>
          </a:p>
          <a:p>
            <a:r>
              <a:rPr lang="cs-CZ" smtClean="0"/>
              <a:t>MORAVSKOSLEZSKÉ BESKYDY        KLÍNOVEC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2. Podle mapy najděte nadmořskou výšku a zapište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VELKÁ DEŠTNÁ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LYSÁ HORA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SNĚŽKA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PLECHÝ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PRADĚD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KLÍNOVEC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http://wiki.rvp.cz/@api/deki/files/18563/=Obrysov%25c3%2583%25c2%25a1_mapa_%25c3%2584%25c2%258c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268413"/>
            <a:ext cx="7848600" cy="492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684213" y="458788"/>
            <a:ext cx="7488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3.Jednotlivá pohoří zakreslete do mapy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3"/>
          <p:cNvSpPr txBox="1">
            <a:spLocks noChangeArrowheads="1"/>
          </p:cNvSpPr>
          <p:nvPr/>
        </p:nvSpPr>
        <p:spPr bwMode="auto">
          <a:xfrm>
            <a:off x="468313" y="333375"/>
            <a:ext cx="7848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ŘEŠENÍ Č. 1</a:t>
            </a:r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7410" name="Obdélník 4"/>
          <p:cNvSpPr>
            <a:spLocks noChangeArrowheads="1"/>
          </p:cNvSpPr>
          <p:nvPr/>
        </p:nvSpPr>
        <p:spPr bwMode="auto">
          <a:xfrm>
            <a:off x="611188" y="1268413"/>
            <a:ext cx="63373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KRKONOŠE                                           VELKÁ DEŠTNÁ</a:t>
            </a:r>
          </a:p>
          <a:p>
            <a:r>
              <a:rPr lang="cs-CZ" sz="2400">
                <a:latin typeface="Calibri" pitchFamily="34" charset="0"/>
              </a:rPr>
              <a:t>HRUBÝ JESENÍK                                    LYSÁ HORA</a:t>
            </a:r>
          </a:p>
          <a:p>
            <a:r>
              <a:rPr lang="cs-CZ" sz="2400">
                <a:latin typeface="Calibri" pitchFamily="34" charset="0"/>
              </a:rPr>
              <a:t>ORLICKÉ HORY                                     SNĚŽKA</a:t>
            </a:r>
          </a:p>
          <a:p>
            <a:r>
              <a:rPr lang="cs-CZ" sz="2400">
                <a:latin typeface="Calibri" pitchFamily="34" charset="0"/>
              </a:rPr>
              <a:t>KRUŠNÉ HORY                                     PLECHÝ</a:t>
            </a:r>
          </a:p>
          <a:p>
            <a:r>
              <a:rPr lang="cs-CZ" sz="2400">
                <a:latin typeface="Calibri" pitchFamily="34" charset="0"/>
              </a:rPr>
              <a:t>ŠUMAVA                                               PRADĚD</a:t>
            </a:r>
          </a:p>
          <a:p>
            <a:r>
              <a:rPr lang="cs-CZ" sz="2400">
                <a:latin typeface="Calibri" pitchFamily="34" charset="0"/>
              </a:rPr>
              <a:t>MORAVSKOSLEZSKÉ BESKYDY          KLÍNOVEC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2051050" y="1484313"/>
            <a:ext cx="3025775" cy="720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051050" y="2636838"/>
            <a:ext cx="3025775" cy="2778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484438" y="2636838"/>
            <a:ext cx="2592387" cy="720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484438" y="1484313"/>
            <a:ext cx="2592387" cy="720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284663" y="1844675"/>
            <a:ext cx="792162" cy="1512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484438" y="1844675"/>
            <a:ext cx="2592387" cy="1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7" name="Obdélník 22"/>
          <p:cNvSpPr>
            <a:spLocks noChangeArrowheads="1"/>
          </p:cNvSpPr>
          <p:nvPr/>
        </p:nvSpPr>
        <p:spPr bwMode="auto">
          <a:xfrm>
            <a:off x="611188" y="4162425"/>
            <a:ext cx="45720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VELKÁ DEŠTNÁ      1 115m</a:t>
            </a:r>
          </a:p>
          <a:p>
            <a:r>
              <a:rPr lang="cs-CZ" sz="2400">
                <a:latin typeface="Calibri" pitchFamily="34" charset="0"/>
              </a:rPr>
              <a:t>LYSÁ HORA             1 323m</a:t>
            </a:r>
          </a:p>
          <a:p>
            <a:r>
              <a:rPr lang="cs-CZ" sz="2400">
                <a:latin typeface="Calibri" pitchFamily="34" charset="0"/>
              </a:rPr>
              <a:t>SNĚŽKA                   1 602m</a:t>
            </a:r>
          </a:p>
          <a:p>
            <a:r>
              <a:rPr lang="cs-CZ" sz="2400">
                <a:latin typeface="Calibri" pitchFamily="34" charset="0"/>
              </a:rPr>
              <a:t>PLECHÝ                   1 378m</a:t>
            </a:r>
          </a:p>
          <a:p>
            <a:r>
              <a:rPr lang="cs-CZ" sz="2400">
                <a:latin typeface="Calibri" pitchFamily="34" charset="0"/>
              </a:rPr>
              <a:t>PRADĚD                  1 491m</a:t>
            </a:r>
          </a:p>
          <a:p>
            <a:r>
              <a:rPr lang="cs-CZ" sz="2400">
                <a:latin typeface="Calibri" pitchFamily="34" charset="0"/>
              </a:rPr>
              <a:t>KLÍNOVEC               1 244m</a:t>
            </a:r>
          </a:p>
        </p:txBody>
      </p:sp>
      <p:sp>
        <p:nvSpPr>
          <p:cNvPr id="17418" name="TextovéPole 23"/>
          <p:cNvSpPr txBox="1">
            <a:spLocks noChangeArrowheads="1"/>
          </p:cNvSpPr>
          <p:nvPr/>
        </p:nvSpPr>
        <p:spPr bwMode="auto">
          <a:xfrm>
            <a:off x="611188" y="3576638"/>
            <a:ext cx="535463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ŘEŠENÍ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1050" y="942975"/>
            <a:ext cx="7851775" cy="492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vál 1"/>
          <p:cNvSpPr/>
          <p:nvPr/>
        </p:nvSpPr>
        <p:spPr>
          <a:xfrm rot="20602833">
            <a:off x="1066800" y="1816100"/>
            <a:ext cx="1624013" cy="358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749361">
            <a:off x="5033169" y="2709069"/>
            <a:ext cx="1036637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982091">
            <a:off x="1707356" y="4433094"/>
            <a:ext cx="1579563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924686">
            <a:off x="4291013" y="1685925"/>
            <a:ext cx="1036637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8777823">
            <a:off x="7327900" y="4187825"/>
            <a:ext cx="1036638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8839747">
            <a:off x="6315075" y="2881313"/>
            <a:ext cx="1036638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TextovéPole 2"/>
          <p:cNvSpPr txBox="1">
            <a:spLocks noChangeArrowheads="1"/>
          </p:cNvSpPr>
          <p:nvPr/>
        </p:nvSpPr>
        <p:spPr bwMode="auto">
          <a:xfrm>
            <a:off x="468313" y="333375"/>
            <a:ext cx="39592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ŘEŠENÍ Č. 3</a:t>
            </a:r>
          </a:p>
        </p:txBody>
      </p:sp>
      <p:sp>
        <p:nvSpPr>
          <p:cNvPr id="18441" name="TextovéPole 3"/>
          <p:cNvSpPr txBox="1">
            <a:spLocks noChangeArrowheads="1"/>
          </p:cNvSpPr>
          <p:nvPr/>
        </p:nvSpPr>
        <p:spPr bwMode="auto">
          <a:xfrm rot="-1119062">
            <a:off x="1190625" y="1865313"/>
            <a:ext cx="1376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Krušné hory</a:t>
            </a:r>
          </a:p>
        </p:txBody>
      </p:sp>
      <p:sp>
        <p:nvSpPr>
          <p:cNvPr id="18442" name="TextovéPole 4"/>
          <p:cNvSpPr txBox="1">
            <a:spLocks noChangeArrowheads="1"/>
          </p:cNvSpPr>
          <p:nvPr/>
        </p:nvSpPr>
        <p:spPr bwMode="auto">
          <a:xfrm rot="1797278">
            <a:off x="4275138" y="1779588"/>
            <a:ext cx="1282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Krkonoše</a:t>
            </a:r>
          </a:p>
        </p:txBody>
      </p:sp>
      <p:sp>
        <p:nvSpPr>
          <p:cNvPr id="18443" name="TextovéPole 6"/>
          <p:cNvSpPr txBox="1">
            <a:spLocks noChangeArrowheads="1"/>
          </p:cNvSpPr>
          <p:nvPr/>
        </p:nvSpPr>
        <p:spPr bwMode="auto">
          <a:xfrm rot="2208029">
            <a:off x="4746625" y="2801938"/>
            <a:ext cx="1743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Orlické hory</a:t>
            </a:r>
          </a:p>
        </p:txBody>
      </p:sp>
      <p:sp>
        <p:nvSpPr>
          <p:cNvPr id="18444" name="TextovéPole 7"/>
          <p:cNvSpPr txBox="1">
            <a:spLocks noChangeArrowheads="1"/>
          </p:cNvSpPr>
          <p:nvPr/>
        </p:nvSpPr>
        <p:spPr bwMode="auto">
          <a:xfrm rot="1662184">
            <a:off x="6062663" y="3098800"/>
            <a:ext cx="2089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Hrubý Jeseník</a:t>
            </a:r>
          </a:p>
        </p:txBody>
      </p:sp>
      <p:sp>
        <p:nvSpPr>
          <p:cNvPr id="18445" name="TextovéPole 8"/>
          <p:cNvSpPr txBox="1">
            <a:spLocks noChangeArrowheads="1"/>
          </p:cNvSpPr>
          <p:nvPr/>
        </p:nvSpPr>
        <p:spPr bwMode="auto">
          <a:xfrm rot="-2019705">
            <a:off x="6837363" y="3935413"/>
            <a:ext cx="2016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Moravskoslezské</a:t>
            </a:r>
          </a:p>
          <a:p>
            <a:r>
              <a:rPr lang="cs-CZ">
                <a:latin typeface="Calibri" pitchFamily="34" charset="0"/>
              </a:rPr>
              <a:t>Beskydy</a:t>
            </a:r>
          </a:p>
        </p:txBody>
      </p:sp>
      <p:sp>
        <p:nvSpPr>
          <p:cNvPr id="18446" name="TextovéPole 9"/>
          <p:cNvSpPr txBox="1">
            <a:spLocks noChangeArrowheads="1"/>
          </p:cNvSpPr>
          <p:nvPr/>
        </p:nvSpPr>
        <p:spPr bwMode="auto">
          <a:xfrm rot="3032049">
            <a:off x="1733551" y="4664075"/>
            <a:ext cx="19796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Šumava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2"/>
          <p:cNvSpPr>
            <a:spLocks noChangeArrowheads="1"/>
          </p:cNvSpPr>
          <p:nvPr/>
        </p:nvSpPr>
        <p:spPr bwMode="auto">
          <a:xfrm>
            <a:off x="520700" y="2149475"/>
            <a:ext cx="799306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Autor: Petr Graclík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9458" name="Obdélník 3"/>
          <p:cNvSpPr>
            <a:spLocks noChangeArrowheads="1"/>
          </p:cNvSpPr>
          <p:nvPr/>
        </p:nvSpPr>
        <p:spPr bwMode="auto">
          <a:xfrm>
            <a:off x="395288" y="1501775"/>
            <a:ext cx="81375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http://wiki.rvp.cz/@api/deki/files/18563/=Obrysov%25c3%2583%25c2%25a1_mapa_%25c3%2584%25c2%258cR.jpg</a:t>
            </a:r>
          </a:p>
        </p:txBody>
      </p:sp>
      <p:sp>
        <p:nvSpPr>
          <p:cNvPr id="19459" name="TextovéPole 4"/>
          <p:cNvSpPr txBox="1">
            <a:spLocks noChangeArrowheads="1"/>
          </p:cNvSpPr>
          <p:nvPr/>
        </p:nvSpPr>
        <p:spPr bwMode="auto">
          <a:xfrm>
            <a:off x="371475" y="981075"/>
            <a:ext cx="7993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OBRÁZEK POUŽIT Z WIKIPEDIE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226</TotalTime>
  <Words>126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systému Office</vt:lpstr>
      <vt:lpstr>ŠABLONA III/2 POHOŘÍ - OPAKOVÁNÍ</vt:lpstr>
      <vt:lpstr>1. Spojte správně pohoří a nejvyšší vrchol</vt:lpstr>
      <vt:lpstr>2. Podle mapy najděte nadmořskou výšku a zapište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Škopková Helena</dc:creator>
  <cp:lastModifiedBy>Maminka</cp:lastModifiedBy>
  <cp:revision>10</cp:revision>
  <dcterms:created xsi:type="dcterms:W3CDTF">2011-11-13T10:03:36Z</dcterms:created>
  <dcterms:modified xsi:type="dcterms:W3CDTF">2012-03-07T12:10:10Z</dcterms:modified>
</cp:coreProperties>
</file>