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66" r:id="rId3"/>
    <p:sldId id="257" r:id="rId4"/>
    <p:sldId id="258" r:id="rId5"/>
    <p:sldId id="261" r:id="rId6"/>
    <p:sldId id="260" r:id="rId7"/>
    <p:sldId id="259" r:id="rId8"/>
    <p:sldId id="265" r:id="rId9"/>
    <p:sldId id="263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2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VY_32_INOVACE_ČJ2_04_Věty a spojky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Věty a spojky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31D946-22A8-4998-A41E-4A116488D6A9}" type="presOf" srcId="{D8197B8C-B260-4A16-BDF4-0947B075E274}" destId="{25B08C86-7E15-44DC-BE7F-FFB55DD49D12}" srcOrd="0" destOrd="0" presId="urn:microsoft.com/office/officeart/2005/8/layout/target3"/>
    <dgm:cxn modelId="{3091AFBF-A084-4CAF-97BB-B521EA6E313B}" type="presOf" srcId="{4C35D32F-0EAB-4CD7-82EE-45574DC2A586}" destId="{890E4F0B-2866-4A3F-A3C7-2A14B1797930}" srcOrd="1" destOrd="0" presId="urn:microsoft.com/office/officeart/2005/8/layout/target3"/>
    <dgm:cxn modelId="{2F410AB9-8DDA-4D11-999C-528487DF784E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7A05AAD-FFA4-4DB0-811D-9C5269903AB1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9F05BD4-9E43-46EA-B199-AA7B2DC56D0C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D1B1392-4488-43ED-9B72-9203C9993F4D}" type="presOf" srcId="{757F3AB3-0718-4624-B441-E567A8F0AB56}" destId="{333A1088-737F-45CB-B68E-254E46348037}" srcOrd="0" destOrd="0" presId="urn:microsoft.com/office/officeart/2005/8/layout/target3"/>
    <dgm:cxn modelId="{6DEFB28F-350E-41F2-B824-FD9355AB177E}" type="presOf" srcId="{D1D4F407-5343-4D3F-B5B9-D407B03CAEB4}" destId="{AED2198E-93D5-4001-81B4-73124B309672}" srcOrd="1" destOrd="0" presId="urn:microsoft.com/office/officeart/2005/8/layout/target3"/>
    <dgm:cxn modelId="{E3E40526-A46C-4F91-B518-CB7101C25FD3}" type="presOf" srcId="{4C35D32F-0EAB-4CD7-82EE-45574DC2A586}" destId="{8BEBB6EC-1DAA-4CAC-8A25-BC0FCBD5DBD5}" srcOrd="0" destOrd="0" presId="urn:microsoft.com/office/officeart/2005/8/layout/target3"/>
    <dgm:cxn modelId="{D740DD18-1982-4C5D-A53A-3B649B68D7BA}" type="presOf" srcId="{D1D4F407-5343-4D3F-B5B9-D407B03CAEB4}" destId="{D005CE8C-CC26-4C3E-AC11-E15060ECD759}" srcOrd="0" destOrd="0" presId="urn:microsoft.com/office/officeart/2005/8/layout/target3"/>
    <dgm:cxn modelId="{4A31D5CD-FBA3-4A97-BD04-894D5611655A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41A4D0E-1671-4A61-A6B9-C9EC152A760E}" type="presOf" srcId="{B651F6E3-6281-48DB-9319-2AEAFDAE7572}" destId="{619D679B-A015-4ECF-8348-D1034C574F40}" srcOrd="0" destOrd="0" presId="urn:microsoft.com/office/officeart/2005/8/layout/target3"/>
    <dgm:cxn modelId="{8BB84B0E-C2BA-4F67-9A5E-02F8AE043EF7}" type="presParOf" srcId="{333A1088-737F-45CB-B68E-254E46348037}" destId="{F5ABB229-8D3B-4694-996A-96F23CF14429}" srcOrd="0" destOrd="0" presId="urn:microsoft.com/office/officeart/2005/8/layout/target3"/>
    <dgm:cxn modelId="{FCED27D7-5445-42C7-B13B-C0B9F303065B}" type="presParOf" srcId="{333A1088-737F-45CB-B68E-254E46348037}" destId="{F41139FD-01EE-4571-8B17-4FB00FC51163}" srcOrd="1" destOrd="0" presId="urn:microsoft.com/office/officeart/2005/8/layout/target3"/>
    <dgm:cxn modelId="{D88E0B30-95CA-43DE-BDFD-2CA8FBB8CD6D}" type="presParOf" srcId="{333A1088-737F-45CB-B68E-254E46348037}" destId="{D005CE8C-CC26-4C3E-AC11-E15060ECD759}" srcOrd="2" destOrd="0" presId="urn:microsoft.com/office/officeart/2005/8/layout/target3"/>
    <dgm:cxn modelId="{A1BB6263-0203-4D20-A383-3957BDB0E37F}" type="presParOf" srcId="{333A1088-737F-45CB-B68E-254E46348037}" destId="{2C702D82-9B77-49B7-9568-BB8EB47C3372}" srcOrd="3" destOrd="0" presId="urn:microsoft.com/office/officeart/2005/8/layout/target3"/>
    <dgm:cxn modelId="{50764B15-9E7E-4BCF-ADFD-E317681D5038}" type="presParOf" srcId="{333A1088-737F-45CB-B68E-254E46348037}" destId="{A52A0455-90FF-4808-ABD0-F02540D31D5A}" srcOrd="4" destOrd="0" presId="urn:microsoft.com/office/officeart/2005/8/layout/target3"/>
    <dgm:cxn modelId="{2AE05964-E8E2-4961-85C1-CE0AB7436F50}" type="presParOf" srcId="{333A1088-737F-45CB-B68E-254E46348037}" destId="{6140AFEC-043D-4C43-A2F9-D0F5331DF3A3}" srcOrd="5" destOrd="0" presId="urn:microsoft.com/office/officeart/2005/8/layout/target3"/>
    <dgm:cxn modelId="{6E448D55-BD26-41E0-AE31-E6C5D98AFDC0}" type="presParOf" srcId="{333A1088-737F-45CB-B68E-254E46348037}" destId="{9358AC05-5D7D-4327-9F80-1AD486AEA664}" srcOrd="6" destOrd="0" presId="urn:microsoft.com/office/officeart/2005/8/layout/target3"/>
    <dgm:cxn modelId="{C9290263-773C-4FD1-95F4-D7BF0A5D43AD}" type="presParOf" srcId="{333A1088-737F-45CB-B68E-254E46348037}" destId="{313FC574-E1CD-4FB4-B054-0B805CE0447D}" srcOrd="7" destOrd="0" presId="urn:microsoft.com/office/officeart/2005/8/layout/target3"/>
    <dgm:cxn modelId="{19F82687-1B3D-42DE-89B0-F8128DE016BC}" type="presParOf" srcId="{333A1088-737F-45CB-B68E-254E46348037}" destId="{619D679B-A015-4ECF-8348-D1034C574F40}" srcOrd="8" destOrd="0" presId="urn:microsoft.com/office/officeart/2005/8/layout/target3"/>
    <dgm:cxn modelId="{45F7AD18-1FCC-41EC-87B4-8E88979BE99E}" type="presParOf" srcId="{333A1088-737F-45CB-B68E-254E46348037}" destId="{322283A8-4A27-4CDA-BAE3-F381106A9174}" srcOrd="9" destOrd="0" presId="urn:microsoft.com/office/officeart/2005/8/layout/target3"/>
    <dgm:cxn modelId="{CEF63A79-C4B8-4E7B-B98F-9388AC7DEB1A}" type="presParOf" srcId="{333A1088-737F-45CB-B68E-254E46348037}" destId="{FFC9F71D-1B4F-4AD9-A4A6-86ADEFC8AF5C}" srcOrd="10" destOrd="0" presId="urn:microsoft.com/office/officeart/2005/8/layout/target3"/>
    <dgm:cxn modelId="{702C85F4-39E4-4BC5-8159-E32D4A5AD41A}" type="presParOf" srcId="{333A1088-737F-45CB-B68E-254E46348037}" destId="{25B08C86-7E15-44DC-BE7F-FFB55DD49D12}" srcOrd="11" destOrd="0" presId="urn:microsoft.com/office/officeart/2005/8/layout/target3"/>
    <dgm:cxn modelId="{6925A798-F6DB-4120-922A-B2FE3B0B7568}" type="presParOf" srcId="{333A1088-737F-45CB-B68E-254E46348037}" destId="{76644BE8-9D7C-4C09-B250-3D10AF48CBB7}" srcOrd="12" destOrd="0" presId="urn:microsoft.com/office/officeart/2005/8/layout/target3"/>
    <dgm:cxn modelId="{772C6E9C-EED3-4B91-8118-705B580C58DB}" type="presParOf" srcId="{333A1088-737F-45CB-B68E-254E46348037}" destId="{EE85B701-7295-41C0-BA7A-34D3756A2AE6}" srcOrd="13" destOrd="0" presId="urn:microsoft.com/office/officeart/2005/8/layout/target3"/>
    <dgm:cxn modelId="{59497F18-EDC8-4BDE-A0D9-37FB7A88CDD3}" type="presParOf" srcId="{333A1088-737F-45CB-B68E-254E46348037}" destId="{8BEBB6EC-1DAA-4CAC-8A25-BC0FCBD5DBD5}" srcOrd="14" destOrd="0" presId="urn:microsoft.com/office/officeart/2005/8/layout/target3"/>
    <dgm:cxn modelId="{A11FC067-8769-4B6D-971F-E77F1D0B5552}" type="presParOf" srcId="{333A1088-737F-45CB-B68E-254E46348037}" destId="{AED2198E-93D5-4001-81B4-73124B309672}" srcOrd="15" destOrd="0" presId="urn:microsoft.com/office/officeart/2005/8/layout/target3"/>
    <dgm:cxn modelId="{A66BA02D-019D-4BD7-9983-567F30CD5728}" type="presParOf" srcId="{333A1088-737F-45CB-B68E-254E46348037}" destId="{2BE915AB-18AA-4053-B92C-3BFC9ED204BB}" srcOrd="16" destOrd="0" presId="urn:microsoft.com/office/officeart/2005/8/layout/target3"/>
    <dgm:cxn modelId="{F5C050EF-80D7-4003-932C-41EB48D518F8}" type="presParOf" srcId="{333A1088-737F-45CB-B68E-254E46348037}" destId="{6BB5E863-4638-4E1D-BFDE-399D028AC4ED}" srcOrd="17" destOrd="0" presId="urn:microsoft.com/office/officeart/2005/8/layout/target3"/>
    <dgm:cxn modelId="{683877D6-A720-4B4F-9CCC-2D266BFD907E}" type="presParOf" srcId="{333A1088-737F-45CB-B68E-254E46348037}" destId="{5A5FFA88-C948-4069-8E93-59FA12366E83}" srcOrd="18" destOrd="0" presId="urn:microsoft.com/office/officeart/2005/8/layout/target3"/>
    <dgm:cxn modelId="{ABE583AE-F68E-499A-9591-C3F1A5C7FFC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12E11A-CBE2-4C6E-8026-19104BFCB438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>
        <a:scene3d>
          <a:camera prst="isometricOffAxis2Left"/>
          <a:lightRig rig="threePt" dir="t"/>
        </a:scene3d>
      </dgm:spPr>
      <dgm:t>
        <a:bodyPr/>
        <a:lstStyle/>
        <a:p>
          <a:endParaRPr lang="cs-CZ"/>
        </a:p>
      </dgm:t>
    </dgm:pt>
    <dgm:pt modelId="{6D483060-C204-4DAF-B5E4-C6B0DCFBF553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ln>
          <a:solidFill>
            <a:schemeClr val="tx1"/>
          </a:solidFill>
        </a:ln>
        <a:sp3d>
          <a:bevelT w="165100" prst="coolSlant"/>
        </a:sp3d>
      </dgm:spPr>
      <dgm:t>
        <a:bodyPr/>
        <a:lstStyle/>
        <a:p>
          <a:r>
            <a:rPr lang="cs-CZ" dirty="0" smtClean="0"/>
            <a:t>Spojování a oddělování vět</a:t>
          </a:r>
          <a:endParaRPr lang="cs-CZ" dirty="0"/>
        </a:p>
      </dgm:t>
    </dgm:pt>
    <dgm:pt modelId="{DF8001F6-155F-4196-BB1C-6373DD99B04F}" type="parTrans" cxnId="{F3A1B66C-A2AC-4DB8-9B7B-8D685063E2D4}">
      <dgm:prSet/>
      <dgm:spPr/>
      <dgm:t>
        <a:bodyPr/>
        <a:lstStyle/>
        <a:p>
          <a:endParaRPr lang="cs-CZ"/>
        </a:p>
      </dgm:t>
    </dgm:pt>
    <dgm:pt modelId="{0A39492C-0E87-4511-ADAA-C012728C8795}" type="sibTrans" cxnId="{F3A1B66C-A2AC-4DB8-9B7B-8D685063E2D4}">
      <dgm:prSet/>
      <dgm:spPr/>
      <dgm:t>
        <a:bodyPr/>
        <a:lstStyle/>
        <a:p>
          <a:endParaRPr lang="cs-CZ"/>
        </a:p>
      </dgm:t>
    </dgm:pt>
    <dgm:pt modelId="{DE2E7683-6192-4D1A-8A45-92C802B54561}">
      <dgm:prSet phldrT="[Text]"/>
      <dgm:spPr>
        <a:solidFill>
          <a:srgbClr val="00B0F0"/>
        </a:solidFill>
        <a:ln>
          <a:solidFill>
            <a:schemeClr val="tx1"/>
          </a:solidFill>
        </a:ln>
        <a:sp3d>
          <a:bevelT w="165100" prst="coolSlant"/>
        </a:sp3d>
      </dgm:spPr>
      <dgm:t>
        <a:bodyPr/>
        <a:lstStyle/>
        <a:p>
          <a:r>
            <a:rPr lang="cs-CZ" dirty="0" smtClean="0"/>
            <a:t>Věta jednoduchá a souvětí</a:t>
          </a:r>
          <a:endParaRPr lang="cs-CZ" dirty="0"/>
        </a:p>
      </dgm:t>
    </dgm:pt>
    <dgm:pt modelId="{AEEB42C8-6F1D-4372-BB9C-F0B730E61369}" type="parTrans" cxnId="{DAEE4052-AA20-4CB4-98B2-185709EBB46A}">
      <dgm:prSet/>
      <dgm:spPr/>
      <dgm:t>
        <a:bodyPr/>
        <a:lstStyle/>
        <a:p>
          <a:endParaRPr lang="cs-CZ"/>
        </a:p>
      </dgm:t>
    </dgm:pt>
    <dgm:pt modelId="{9250A600-B30A-487A-9071-34CD3C1C00FD}" type="sibTrans" cxnId="{DAEE4052-AA20-4CB4-98B2-185709EBB46A}">
      <dgm:prSet/>
      <dgm:spPr/>
      <dgm:t>
        <a:bodyPr/>
        <a:lstStyle/>
        <a:p>
          <a:endParaRPr lang="cs-CZ"/>
        </a:p>
      </dgm:t>
    </dgm:pt>
    <dgm:pt modelId="{CE703A6B-92EE-4781-AADE-32E01CB2E7D4}">
      <dgm:prSet phldrT="[Text]"/>
      <dgm:spPr>
        <a:solidFill>
          <a:srgbClr val="7030A0"/>
        </a:solidFill>
        <a:ln>
          <a:solidFill>
            <a:schemeClr val="tx1"/>
          </a:solidFill>
        </a:ln>
        <a:sp3d>
          <a:bevelT w="165100" prst="coolSlant"/>
        </a:sp3d>
      </dgm:spPr>
      <dgm:t>
        <a:bodyPr/>
        <a:lstStyle/>
        <a:p>
          <a:r>
            <a:rPr lang="cs-CZ" dirty="0" smtClean="0"/>
            <a:t>Spojky </a:t>
          </a:r>
        </a:p>
        <a:p>
          <a:r>
            <a:rPr lang="cs-CZ" dirty="0" smtClean="0"/>
            <a:t>a čárka</a:t>
          </a:r>
        </a:p>
        <a:p>
          <a:r>
            <a:rPr lang="cs-CZ" dirty="0" smtClean="0"/>
            <a:t> v souvětí</a:t>
          </a:r>
        </a:p>
      </dgm:t>
    </dgm:pt>
    <dgm:pt modelId="{7D302144-FA5B-47B8-AD01-F6270876E035}" type="parTrans" cxnId="{E0E662AE-B55C-44DA-A57C-19F1C9065850}">
      <dgm:prSet/>
      <dgm:spPr/>
      <dgm:t>
        <a:bodyPr/>
        <a:lstStyle/>
        <a:p>
          <a:endParaRPr lang="cs-CZ"/>
        </a:p>
      </dgm:t>
    </dgm:pt>
    <dgm:pt modelId="{3002BD25-21C5-4D78-9F59-5B8D2EE12081}" type="sibTrans" cxnId="{E0E662AE-B55C-44DA-A57C-19F1C9065850}">
      <dgm:prSet/>
      <dgm:spPr/>
      <dgm:t>
        <a:bodyPr/>
        <a:lstStyle/>
        <a:p>
          <a:endParaRPr lang="cs-CZ"/>
        </a:p>
      </dgm:t>
    </dgm:pt>
    <dgm:pt modelId="{DAAB1A05-752B-4B0A-B8C7-CCBCFEEF4B1F}" type="pres">
      <dgm:prSet presAssocID="{3A12E11A-CBE2-4C6E-8026-19104BFCB438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A8BC4E2-0F12-4D94-AF1A-DB4CCC0B1752}" type="pres">
      <dgm:prSet presAssocID="{3A12E11A-CBE2-4C6E-8026-19104BFCB438}" presName="arrow" presStyleLbl="bgShp" presStyleIdx="0" presStyleCnt="1"/>
      <dgm:spPr>
        <a:sp3d>
          <a:bevelT w="165100" prst="coolSlant"/>
        </a:sp3d>
      </dgm:spPr>
    </dgm:pt>
    <dgm:pt modelId="{9CC87F01-0828-481F-AB82-64DAB4EF30B4}" type="pres">
      <dgm:prSet presAssocID="{3A12E11A-CBE2-4C6E-8026-19104BFCB438}" presName="linearProcess" presStyleCnt="0"/>
      <dgm:spPr>
        <a:sp3d>
          <a:bevelT w="165100" prst="coolSlant"/>
        </a:sp3d>
      </dgm:spPr>
    </dgm:pt>
    <dgm:pt modelId="{075094A2-8D1B-479F-BB9C-B36C31A202C3}" type="pres">
      <dgm:prSet presAssocID="{6D483060-C204-4DAF-B5E4-C6B0DCFBF553}" presName="textNode" presStyleLbl="node1" presStyleIdx="0" presStyleCnt="3" custScaleX="110342" custScaleY="168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EE29B7-59E6-4E66-B36C-A3EACD6AFF1F}" type="pres">
      <dgm:prSet presAssocID="{0A39492C-0E87-4511-ADAA-C012728C8795}" presName="sibTrans" presStyleCnt="0"/>
      <dgm:spPr>
        <a:sp3d>
          <a:bevelT w="165100" prst="coolSlant"/>
        </a:sp3d>
      </dgm:spPr>
    </dgm:pt>
    <dgm:pt modelId="{AAE69A0A-781F-4C1B-B9B4-432068E569B2}" type="pres">
      <dgm:prSet presAssocID="{DE2E7683-6192-4D1A-8A45-92C802B54561}" presName="textNode" presStyleLbl="node1" presStyleIdx="1" presStyleCnt="3" custScaleY="168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58F74D-084F-4FEE-A561-34F89C299F37}" type="pres">
      <dgm:prSet presAssocID="{9250A600-B30A-487A-9071-34CD3C1C00FD}" presName="sibTrans" presStyleCnt="0"/>
      <dgm:spPr>
        <a:sp3d>
          <a:bevelT w="165100" prst="coolSlant"/>
        </a:sp3d>
      </dgm:spPr>
    </dgm:pt>
    <dgm:pt modelId="{D7E4301E-09FD-423A-8653-9807DE835122}" type="pres">
      <dgm:prSet presAssocID="{CE703A6B-92EE-4781-AADE-32E01CB2E7D4}" presName="textNode" presStyleLbl="node1" presStyleIdx="2" presStyleCnt="3" custScaleY="168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AE4521-9843-42AD-A987-B9801B7D9618}" type="presOf" srcId="{CE703A6B-92EE-4781-AADE-32E01CB2E7D4}" destId="{D7E4301E-09FD-423A-8653-9807DE835122}" srcOrd="0" destOrd="0" presId="urn:microsoft.com/office/officeart/2005/8/layout/hProcess9"/>
    <dgm:cxn modelId="{7DA63D39-C4D1-42E5-934F-9CCA7D209B8F}" type="presOf" srcId="{DE2E7683-6192-4D1A-8A45-92C802B54561}" destId="{AAE69A0A-781F-4C1B-B9B4-432068E569B2}" srcOrd="0" destOrd="0" presId="urn:microsoft.com/office/officeart/2005/8/layout/hProcess9"/>
    <dgm:cxn modelId="{F41BD818-F419-455E-A527-2810B58209E8}" type="presOf" srcId="{3A12E11A-CBE2-4C6E-8026-19104BFCB438}" destId="{DAAB1A05-752B-4B0A-B8C7-CCBCFEEF4B1F}" srcOrd="0" destOrd="0" presId="urn:microsoft.com/office/officeart/2005/8/layout/hProcess9"/>
    <dgm:cxn modelId="{E0E662AE-B55C-44DA-A57C-19F1C9065850}" srcId="{3A12E11A-CBE2-4C6E-8026-19104BFCB438}" destId="{CE703A6B-92EE-4781-AADE-32E01CB2E7D4}" srcOrd="2" destOrd="0" parTransId="{7D302144-FA5B-47B8-AD01-F6270876E035}" sibTransId="{3002BD25-21C5-4D78-9F59-5B8D2EE12081}"/>
    <dgm:cxn modelId="{5D043DB1-EECB-438C-AB5F-F19549142E34}" type="presOf" srcId="{6D483060-C204-4DAF-B5E4-C6B0DCFBF553}" destId="{075094A2-8D1B-479F-BB9C-B36C31A202C3}" srcOrd="0" destOrd="0" presId="urn:microsoft.com/office/officeart/2005/8/layout/hProcess9"/>
    <dgm:cxn modelId="{F3A1B66C-A2AC-4DB8-9B7B-8D685063E2D4}" srcId="{3A12E11A-CBE2-4C6E-8026-19104BFCB438}" destId="{6D483060-C204-4DAF-B5E4-C6B0DCFBF553}" srcOrd="0" destOrd="0" parTransId="{DF8001F6-155F-4196-BB1C-6373DD99B04F}" sibTransId="{0A39492C-0E87-4511-ADAA-C012728C8795}"/>
    <dgm:cxn modelId="{DAEE4052-AA20-4CB4-98B2-185709EBB46A}" srcId="{3A12E11A-CBE2-4C6E-8026-19104BFCB438}" destId="{DE2E7683-6192-4D1A-8A45-92C802B54561}" srcOrd="1" destOrd="0" parTransId="{AEEB42C8-6F1D-4372-BB9C-F0B730E61369}" sibTransId="{9250A600-B30A-487A-9071-34CD3C1C00FD}"/>
    <dgm:cxn modelId="{C5C5F6FB-4503-4B37-AE22-0DD5DE809607}" type="presParOf" srcId="{DAAB1A05-752B-4B0A-B8C7-CCBCFEEF4B1F}" destId="{CA8BC4E2-0F12-4D94-AF1A-DB4CCC0B1752}" srcOrd="0" destOrd="0" presId="urn:microsoft.com/office/officeart/2005/8/layout/hProcess9"/>
    <dgm:cxn modelId="{3629DF1D-333E-4CFC-90C6-E0DEDD634B61}" type="presParOf" srcId="{DAAB1A05-752B-4B0A-B8C7-CCBCFEEF4B1F}" destId="{9CC87F01-0828-481F-AB82-64DAB4EF30B4}" srcOrd="1" destOrd="0" presId="urn:microsoft.com/office/officeart/2005/8/layout/hProcess9"/>
    <dgm:cxn modelId="{25B7534E-0FD1-4E20-85F5-53AB692878F8}" type="presParOf" srcId="{9CC87F01-0828-481F-AB82-64DAB4EF30B4}" destId="{075094A2-8D1B-479F-BB9C-B36C31A202C3}" srcOrd="0" destOrd="0" presId="urn:microsoft.com/office/officeart/2005/8/layout/hProcess9"/>
    <dgm:cxn modelId="{2E913EE5-9DC9-4F11-85F8-454AD099B92D}" type="presParOf" srcId="{9CC87F01-0828-481F-AB82-64DAB4EF30B4}" destId="{6AEE29B7-59E6-4E66-B36C-A3EACD6AFF1F}" srcOrd="1" destOrd="0" presId="urn:microsoft.com/office/officeart/2005/8/layout/hProcess9"/>
    <dgm:cxn modelId="{7B22E06A-09E3-47F6-BE07-DBA99B1203DD}" type="presParOf" srcId="{9CC87F01-0828-481F-AB82-64DAB4EF30B4}" destId="{AAE69A0A-781F-4C1B-B9B4-432068E569B2}" srcOrd="2" destOrd="0" presId="urn:microsoft.com/office/officeart/2005/8/layout/hProcess9"/>
    <dgm:cxn modelId="{A919D211-4AF1-4203-B27A-1C3D6ABFA7FC}" type="presParOf" srcId="{9CC87F01-0828-481F-AB82-64DAB4EF30B4}" destId="{DE58F74D-084F-4FEE-A561-34F89C299F37}" srcOrd="3" destOrd="0" presId="urn:microsoft.com/office/officeart/2005/8/layout/hProcess9"/>
    <dgm:cxn modelId="{944CF7A0-85E6-4865-AC44-F30A22FB014D}" type="presParOf" srcId="{9CC87F01-0828-481F-AB82-64DAB4EF30B4}" destId="{D7E4301E-09FD-423A-8653-9807DE83512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903F34C-4212-4E87-A0B0-0947689CCF1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F6F244A-0D42-4FCA-9761-7540D5A5F8F4}">
      <dgm:prSet phldrT="[Text]" custT="1"/>
      <dgm:spPr>
        <a:solidFill>
          <a:srgbClr val="FF000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sz="4000" dirty="0" smtClean="0"/>
            <a:t>Větný celek tvořený jednou větou:</a:t>
          </a:r>
          <a:endParaRPr lang="cs-CZ" sz="4000" dirty="0"/>
        </a:p>
      </dgm:t>
    </dgm:pt>
    <dgm:pt modelId="{77EE86A4-DC13-4564-B4D2-442AE1AF763B}" type="parTrans" cxnId="{5FDC2195-3D29-414E-81D7-067406DFD2E2}">
      <dgm:prSet/>
      <dgm:spPr/>
      <dgm:t>
        <a:bodyPr/>
        <a:lstStyle/>
        <a:p>
          <a:endParaRPr lang="cs-CZ"/>
        </a:p>
      </dgm:t>
    </dgm:pt>
    <dgm:pt modelId="{6432CDF5-4B2F-43FA-AA4B-3A2B80675089}" type="sibTrans" cxnId="{5FDC2195-3D29-414E-81D7-067406DFD2E2}">
      <dgm:prSet/>
      <dgm:spPr/>
      <dgm:t>
        <a:bodyPr/>
        <a:lstStyle/>
        <a:p>
          <a:endParaRPr lang="cs-CZ"/>
        </a:p>
      </dgm:t>
    </dgm:pt>
    <dgm:pt modelId="{4A146A40-4088-4A90-B36A-32FBAD895CCF}">
      <dgm:prSet phldrT="[Text]" custT="1"/>
      <dgm:spPr>
        <a:solidFill>
          <a:srgbClr val="00206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sz="4000" dirty="0" smtClean="0"/>
            <a:t>Větný celek tvořený dvěma nebo více větami:</a:t>
          </a:r>
          <a:endParaRPr lang="cs-CZ" sz="4000" dirty="0"/>
        </a:p>
      </dgm:t>
    </dgm:pt>
    <dgm:pt modelId="{C35A1B31-099D-4435-83B2-7233609D620D}" type="parTrans" cxnId="{D94B8AC7-B9EC-4C09-9A79-AE05BED5B3E9}">
      <dgm:prSet/>
      <dgm:spPr/>
      <dgm:t>
        <a:bodyPr/>
        <a:lstStyle/>
        <a:p>
          <a:endParaRPr lang="cs-CZ"/>
        </a:p>
      </dgm:t>
    </dgm:pt>
    <dgm:pt modelId="{9BCB74D8-1807-4166-8081-09455A141681}" type="sibTrans" cxnId="{D94B8AC7-B9EC-4C09-9A79-AE05BED5B3E9}">
      <dgm:prSet/>
      <dgm:spPr/>
      <dgm:t>
        <a:bodyPr/>
        <a:lstStyle/>
        <a:p>
          <a:endParaRPr lang="cs-CZ"/>
        </a:p>
      </dgm:t>
    </dgm:pt>
    <dgm:pt modelId="{CB37E513-C630-4390-8933-E1A272CF3855}">
      <dgm:prSet custT="1"/>
      <dgm:spPr/>
      <dgm:t>
        <a:bodyPr/>
        <a:lstStyle/>
        <a:p>
          <a:r>
            <a:rPr lang="cs-CZ" sz="3200" b="1" dirty="0" smtClean="0">
              <a:solidFill>
                <a:srgbClr val="FF0000"/>
              </a:solidFill>
            </a:rPr>
            <a:t>Věta jednoduchá </a:t>
          </a:r>
          <a:r>
            <a:rPr lang="cs-CZ" sz="3200" dirty="0" smtClean="0"/>
            <a:t>např.: </a:t>
          </a:r>
          <a:r>
            <a:rPr lang="cs-CZ" sz="3200" b="1" dirty="0" smtClean="0">
              <a:solidFill>
                <a:srgbClr val="00B050"/>
              </a:solidFill>
            </a:rPr>
            <a:t>Dnes půjdeme na hřiště.</a:t>
          </a:r>
          <a:endParaRPr lang="cs-CZ" sz="3200" b="1" dirty="0">
            <a:solidFill>
              <a:srgbClr val="00B050"/>
            </a:solidFill>
          </a:endParaRPr>
        </a:p>
      </dgm:t>
    </dgm:pt>
    <dgm:pt modelId="{FB7E39EA-4CBD-446E-A069-B8F5A1318332}" type="parTrans" cxnId="{DA308A94-1144-4DBB-890A-9A4CD8D409FD}">
      <dgm:prSet/>
      <dgm:spPr/>
      <dgm:t>
        <a:bodyPr/>
        <a:lstStyle/>
        <a:p>
          <a:endParaRPr lang="cs-CZ"/>
        </a:p>
      </dgm:t>
    </dgm:pt>
    <dgm:pt modelId="{F0347505-154C-4F9D-A2EF-96363069D74D}" type="sibTrans" cxnId="{DA308A94-1144-4DBB-890A-9A4CD8D409FD}">
      <dgm:prSet/>
      <dgm:spPr/>
      <dgm:t>
        <a:bodyPr/>
        <a:lstStyle/>
        <a:p>
          <a:endParaRPr lang="cs-CZ"/>
        </a:p>
      </dgm:t>
    </dgm:pt>
    <dgm:pt modelId="{CC949501-B7C7-4445-AE18-2E14DC0C9C56}">
      <dgm:prSet custT="1"/>
      <dgm:spPr/>
      <dgm:t>
        <a:bodyPr/>
        <a:lstStyle/>
        <a:p>
          <a:r>
            <a:rPr lang="cs-CZ" sz="3200" b="1" dirty="0" smtClean="0">
              <a:solidFill>
                <a:srgbClr val="002060"/>
              </a:solidFill>
            </a:rPr>
            <a:t>Souvětí </a:t>
          </a:r>
          <a:r>
            <a:rPr lang="cs-CZ" sz="3200" dirty="0" smtClean="0"/>
            <a:t>např.: </a:t>
          </a:r>
          <a:r>
            <a:rPr lang="cs-CZ" sz="3200" b="1" dirty="0" smtClean="0">
              <a:solidFill>
                <a:srgbClr val="00B050"/>
              </a:solidFill>
            </a:rPr>
            <a:t>Musím se dnes učit, protože jsem chyběl  ve škole.</a:t>
          </a:r>
          <a:endParaRPr lang="cs-CZ" sz="3200" b="1" dirty="0">
            <a:solidFill>
              <a:srgbClr val="00B050"/>
            </a:solidFill>
          </a:endParaRPr>
        </a:p>
      </dgm:t>
    </dgm:pt>
    <dgm:pt modelId="{A4356C76-B230-49D8-9D61-ABCB29AD90AA}" type="parTrans" cxnId="{2D991A66-180A-41D1-8F63-48EEA3D66E72}">
      <dgm:prSet/>
      <dgm:spPr/>
      <dgm:t>
        <a:bodyPr/>
        <a:lstStyle/>
        <a:p>
          <a:endParaRPr lang="cs-CZ"/>
        </a:p>
      </dgm:t>
    </dgm:pt>
    <dgm:pt modelId="{C116A430-1E18-4026-90B6-86D3B9E44EBB}" type="sibTrans" cxnId="{2D991A66-180A-41D1-8F63-48EEA3D66E72}">
      <dgm:prSet/>
      <dgm:spPr/>
      <dgm:t>
        <a:bodyPr/>
        <a:lstStyle/>
        <a:p>
          <a:endParaRPr lang="cs-CZ"/>
        </a:p>
      </dgm:t>
    </dgm:pt>
    <dgm:pt modelId="{5D86F991-A14F-45F3-AD68-2A1D6FA0598C}" type="pres">
      <dgm:prSet presAssocID="{B903F34C-4212-4E87-A0B0-0947689CCF1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4317F61-AC9A-4B23-9F3B-BA48104A05BC}" type="pres">
      <dgm:prSet presAssocID="{3F6F244A-0D42-4FCA-9761-7540D5A5F8F4}" presName="parentLin" presStyleCnt="0"/>
      <dgm:spPr/>
    </dgm:pt>
    <dgm:pt modelId="{27AC659E-D928-4B21-BB80-C72FB41B9CCC}" type="pres">
      <dgm:prSet presAssocID="{3F6F244A-0D42-4FCA-9761-7540D5A5F8F4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203D21F0-54B1-44F8-AF58-62514304F462}" type="pres">
      <dgm:prSet presAssocID="{3F6F244A-0D42-4FCA-9761-7540D5A5F8F4}" presName="parentText" presStyleLbl="node1" presStyleIdx="0" presStyleCnt="2" custScaleY="20767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58AF4D-7FDC-459A-96FB-B5FD5B36F273}" type="pres">
      <dgm:prSet presAssocID="{3F6F244A-0D42-4FCA-9761-7540D5A5F8F4}" presName="negativeSpace" presStyleCnt="0"/>
      <dgm:spPr/>
    </dgm:pt>
    <dgm:pt modelId="{086DB9F2-2A16-4D4C-A111-5DDD690B9CF7}" type="pres">
      <dgm:prSet presAssocID="{3F6F244A-0D42-4FCA-9761-7540D5A5F8F4}" presName="childText" presStyleLbl="conFgAcc1" presStyleIdx="0" presStyleCnt="2" custScaleY="935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5CFF6E-674B-4414-A407-8B24E4264FDE}" type="pres">
      <dgm:prSet presAssocID="{6432CDF5-4B2F-43FA-AA4B-3A2B80675089}" presName="spaceBetweenRectangles" presStyleCnt="0"/>
      <dgm:spPr/>
    </dgm:pt>
    <dgm:pt modelId="{1C059A5D-A548-4DB7-BE16-E9E3754ABA73}" type="pres">
      <dgm:prSet presAssocID="{4A146A40-4088-4A90-B36A-32FBAD895CCF}" presName="parentLin" presStyleCnt="0"/>
      <dgm:spPr/>
    </dgm:pt>
    <dgm:pt modelId="{0AA4EBEE-38FB-4028-8525-AAF727300537}" type="pres">
      <dgm:prSet presAssocID="{4A146A40-4088-4A90-B36A-32FBAD895CCF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6D00D867-ECE5-48EC-8FC5-778F62B38936}" type="pres">
      <dgm:prSet presAssocID="{4A146A40-4088-4A90-B36A-32FBAD895CCF}" presName="parentText" presStyleLbl="node1" presStyleIdx="1" presStyleCnt="2" custScaleY="209923" custLinFactNeighborX="840" custLinFactNeighborY="398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B17985-31CD-4646-8309-5CDF7128C776}" type="pres">
      <dgm:prSet presAssocID="{4A146A40-4088-4A90-B36A-32FBAD895CCF}" presName="negativeSpace" presStyleCnt="0"/>
      <dgm:spPr/>
    </dgm:pt>
    <dgm:pt modelId="{1472C0DC-98F0-4DB6-B15C-48F14D30612A}" type="pres">
      <dgm:prSet presAssocID="{4A146A40-4088-4A90-B36A-32FBAD895CCF}" presName="childText" presStyleLbl="conFgAcc1" presStyleIdx="1" presStyleCnt="2" custScaleY="1086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991CDC-753C-4266-8C80-B2C15361F678}" type="presOf" srcId="{3F6F244A-0D42-4FCA-9761-7540D5A5F8F4}" destId="{203D21F0-54B1-44F8-AF58-62514304F462}" srcOrd="1" destOrd="0" presId="urn:microsoft.com/office/officeart/2005/8/layout/list1"/>
    <dgm:cxn modelId="{DA308A94-1144-4DBB-890A-9A4CD8D409FD}" srcId="{3F6F244A-0D42-4FCA-9761-7540D5A5F8F4}" destId="{CB37E513-C630-4390-8933-E1A272CF3855}" srcOrd="0" destOrd="0" parTransId="{FB7E39EA-4CBD-446E-A069-B8F5A1318332}" sibTransId="{F0347505-154C-4F9D-A2EF-96363069D74D}"/>
    <dgm:cxn modelId="{6FA52C97-08E9-4DF2-B863-3825B24B35B5}" type="presOf" srcId="{4A146A40-4088-4A90-B36A-32FBAD895CCF}" destId="{0AA4EBEE-38FB-4028-8525-AAF727300537}" srcOrd="0" destOrd="0" presId="urn:microsoft.com/office/officeart/2005/8/layout/list1"/>
    <dgm:cxn modelId="{151C4CDF-3534-457F-8E58-85ABB233CDE9}" type="presOf" srcId="{CC949501-B7C7-4445-AE18-2E14DC0C9C56}" destId="{1472C0DC-98F0-4DB6-B15C-48F14D30612A}" srcOrd="0" destOrd="0" presId="urn:microsoft.com/office/officeart/2005/8/layout/list1"/>
    <dgm:cxn modelId="{A3D923AD-9A49-46E9-85F5-21DED8FAC9DA}" type="presOf" srcId="{4A146A40-4088-4A90-B36A-32FBAD895CCF}" destId="{6D00D867-ECE5-48EC-8FC5-778F62B38936}" srcOrd="1" destOrd="0" presId="urn:microsoft.com/office/officeart/2005/8/layout/list1"/>
    <dgm:cxn modelId="{3C52F17C-44F6-4A42-89D0-37E670B9452A}" type="presOf" srcId="{B903F34C-4212-4E87-A0B0-0947689CCF16}" destId="{5D86F991-A14F-45F3-AD68-2A1D6FA0598C}" srcOrd="0" destOrd="0" presId="urn:microsoft.com/office/officeart/2005/8/layout/list1"/>
    <dgm:cxn modelId="{4B843FDA-F5C0-4D48-8C4F-F55DC3777E45}" type="presOf" srcId="{CB37E513-C630-4390-8933-E1A272CF3855}" destId="{086DB9F2-2A16-4D4C-A111-5DDD690B9CF7}" srcOrd="0" destOrd="0" presId="urn:microsoft.com/office/officeart/2005/8/layout/list1"/>
    <dgm:cxn modelId="{5FDC2195-3D29-414E-81D7-067406DFD2E2}" srcId="{B903F34C-4212-4E87-A0B0-0947689CCF16}" destId="{3F6F244A-0D42-4FCA-9761-7540D5A5F8F4}" srcOrd="0" destOrd="0" parTransId="{77EE86A4-DC13-4564-B4D2-442AE1AF763B}" sibTransId="{6432CDF5-4B2F-43FA-AA4B-3A2B80675089}"/>
    <dgm:cxn modelId="{2D991A66-180A-41D1-8F63-48EEA3D66E72}" srcId="{4A146A40-4088-4A90-B36A-32FBAD895CCF}" destId="{CC949501-B7C7-4445-AE18-2E14DC0C9C56}" srcOrd="0" destOrd="0" parTransId="{A4356C76-B230-49D8-9D61-ABCB29AD90AA}" sibTransId="{C116A430-1E18-4026-90B6-86D3B9E44EBB}"/>
    <dgm:cxn modelId="{D94B8AC7-B9EC-4C09-9A79-AE05BED5B3E9}" srcId="{B903F34C-4212-4E87-A0B0-0947689CCF16}" destId="{4A146A40-4088-4A90-B36A-32FBAD895CCF}" srcOrd="1" destOrd="0" parTransId="{C35A1B31-099D-4435-83B2-7233609D620D}" sibTransId="{9BCB74D8-1807-4166-8081-09455A141681}"/>
    <dgm:cxn modelId="{EE8FD35C-345C-486C-81F5-DF67BC58FE6A}" type="presOf" srcId="{3F6F244A-0D42-4FCA-9761-7540D5A5F8F4}" destId="{27AC659E-D928-4B21-BB80-C72FB41B9CCC}" srcOrd="0" destOrd="0" presId="urn:microsoft.com/office/officeart/2005/8/layout/list1"/>
    <dgm:cxn modelId="{625888E0-E93D-4390-A30A-2E6715282A0F}" type="presParOf" srcId="{5D86F991-A14F-45F3-AD68-2A1D6FA0598C}" destId="{64317F61-AC9A-4B23-9F3B-BA48104A05BC}" srcOrd="0" destOrd="0" presId="urn:microsoft.com/office/officeart/2005/8/layout/list1"/>
    <dgm:cxn modelId="{E7DAD314-C679-449D-9FBA-DD982465E3D9}" type="presParOf" srcId="{64317F61-AC9A-4B23-9F3B-BA48104A05BC}" destId="{27AC659E-D928-4B21-BB80-C72FB41B9CCC}" srcOrd="0" destOrd="0" presId="urn:microsoft.com/office/officeart/2005/8/layout/list1"/>
    <dgm:cxn modelId="{2E090C61-C397-4ABB-83B0-955DD4BB9AF4}" type="presParOf" srcId="{64317F61-AC9A-4B23-9F3B-BA48104A05BC}" destId="{203D21F0-54B1-44F8-AF58-62514304F462}" srcOrd="1" destOrd="0" presId="urn:microsoft.com/office/officeart/2005/8/layout/list1"/>
    <dgm:cxn modelId="{BBBC14B8-2CAD-441A-B763-9EB0E7EA8551}" type="presParOf" srcId="{5D86F991-A14F-45F3-AD68-2A1D6FA0598C}" destId="{7958AF4D-7FDC-459A-96FB-B5FD5B36F273}" srcOrd="1" destOrd="0" presId="urn:microsoft.com/office/officeart/2005/8/layout/list1"/>
    <dgm:cxn modelId="{4FC32D04-57CA-4A6B-B84D-918CE513A1BA}" type="presParOf" srcId="{5D86F991-A14F-45F3-AD68-2A1D6FA0598C}" destId="{086DB9F2-2A16-4D4C-A111-5DDD690B9CF7}" srcOrd="2" destOrd="0" presId="urn:microsoft.com/office/officeart/2005/8/layout/list1"/>
    <dgm:cxn modelId="{0D7A7EFB-F124-4706-A4FB-CA027A1E1445}" type="presParOf" srcId="{5D86F991-A14F-45F3-AD68-2A1D6FA0598C}" destId="{295CFF6E-674B-4414-A407-8B24E4264FDE}" srcOrd="3" destOrd="0" presId="urn:microsoft.com/office/officeart/2005/8/layout/list1"/>
    <dgm:cxn modelId="{203EC392-A860-40A8-A077-4898B8AA2DF4}" type="presParOf" srcId="{5D86F991-A14F-45F3-AD68-2A1D6FA0598C}" destId="{1C059A5D-A548-4DB7-BE16-E9E3754ABA73}" srcOrd="4" destOrd="0" presId="urn:microsoft.com/office/officeart/2005/8/layout/list1"/>
    <dgm:cxn modelId="{8885A846-1F61-4B82-B4FA-6BC57EBDE44C}" type="presParOf" srcId="{1C059A5D-A548-4DB7-BE16-E9E3754ABA73}" destId="{0AA4EBEE-38FB-4028-8525-AAF727300537}" srcOrd="0" destOrd="0" presId="urn:microsoft.com/office/officeart/2005/8/layout/list1"/>
    <dgm:cxn modelId="{487C04A3-1483-437F-99C7-D050EBF69A34}" type="presParOf" srcId="{1C059A5D-A548-4DB7-BE16-E9E3754ABA73}" destId="{6D00D867-ECE5-48EC-8FC5-778F62B38936}" srcOrd="1" destOrd="0" presId="urn:microsoft.com/office/officeart/2005/8/layout/list1"/>
    <dgm:cxn modelId="{C9ADC2D2-9645-4C94-BD90-00DE02158E4F}" type="presParOf" srcId="{5D86F991-A14F-45F3-AD68-2A1D6FA0598C}" destId="{92B17985-31CD-4646-8309-5CDF7128C776}" srcOrd="5" destOrd="0" presId="urn:microsoft.com/office/officeart/2005/8/layout/list1"/>
    <dgm:cxn modelId="{BC7658DC-08B8-4CAF-B850-234C98E1A6AA}" type="presParOf" srcId="{5D86F991-A14F-45F3-AD68-2A1D6FA0598C}" destId="{1472C0DC-98F0-4DB6-B15C-48F14D30612A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VY_32_INOVACE_ČJ2_04_Věty a spojky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52825" y="1729937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Věty a spojky</a:t>
          </a:r>
          <a:endParaRPr lang="cs-CZ" sz="2000" kern="1200" dirty="0"/>
        </a:p>
      </dsp:txBody>
      <dsp:txXfrm>
        <a:off x="1752825" y="1729937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A8BC4E2-0F12-4D94-AF1A-DB4CCC0B1752}">
      <dsp:nvSpPr>
        <dsp:cNvPr id="0" name=""/>
        <dsp:cNvSpPr/>
      </dsp:nvSpPr>
      <dsp:spPr>
        <a:xfrm>
          <a:off x="631870" y="0"/>
          <a:ext cx="7161195" cy="5976664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5094A2-8D1B-479F-BB9C-B36C31A202C3}">
      <dsp:nvSpPr>
        <dsp:cNvPr id="0" name=""/>
        <dsp:cNvSpPr/>
      </dsp:nvSpPr>
      <dsp:spPr>
        <a:xfrm>
          <a:off x="75402" y="976276"/>
          <a:ext cx="2788872" cy="4024111"/>
        </a:xfrm>
        <a:prstGeom prst="roundRect">
          <a:avLst/>
        </a:prstGeom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tx1"/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isometricOffAxis2Left"/>
          <a:lightRig rig="threePt" dir="t"/>
        </a:scene3d>
        <a:sp3d>
          <a:bevelT w="165100" prst="coolSlant"/>
        </a:sp3d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Spojování a oddělování vět</a:t>
          </a:r>
          <a:endParaRPr lang="cs-CZ" sz="3300" kern="1200" dirty="0"/>
        </a:p>
      </dsp:txBody>
      <dsp:txXfrm>
        <a:off x="75402" y="976276"/>
        <a:ext cx="2788872" cy="4024111"/>
      </dsp:txXfrm>
    </dsp:sp>
    <dsp:sp modelId="{AAE69A0A-781F-4C1B-B9B4-432068E569B2}">
      <dsp:nvSpPr>
        <dsp:cNvPr id="0" name=""/>
        <dsp:cNvSpPr/>
      </dsp:nvSpPr>
      <dsp:spPr>
        <a:xfrm>
          <a:off x="3079423" y="976276"/>
          <a:ext cx="2527480" cy="4024111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tx1"/>
          </a:solidFill>
          <a:prstDash val="solid"/>
        </a:ln>
        <a:effectLst/>
        <a:scene3d>
          <a:camera prst="isometricOffAxis2Left"/>
          <a:lightRig rig="threePt" dir="t"/>
        </a:scene3d>
        <a:sp3d>
          <a:bevelT w="165100" prst="coolSlant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Věta jednoduchá a souvětí</a:t>
          </a:r>
          <a:endParaRPr lang="cs-CZ" sz="3300" kern="1200" dirty="0"/>
        </a:p>
      </dsp:txBody>
      <dsp:txXfrm>
        <a:off x="3079423" y="976276"/>
        <a:ext cx="2527480" cy="4024111"/>
      </dsp:txXfrm>
    </dsp:sp>
    <dsp:sp modelId="{D7E4301E-09FD-423A-8653-9807DE835122}">
      <dsp:nvSpPr>
        <dsp:cNvPr id="0" name=""/>
        <dsp:cNvSpPr/>
      </dsp:nvSpPr>
      <dsp:spPr>
        <a:xfrm>
          <a:off x="5822052" y="976276"/>
          <a:ext cx="2527480" cy="4024111"/>
        </a:xfrm>
        <a:prstGeom prst="roundRect">
          <a:avLst/>
        </a:prstGeom>
        <a:solidFill>
          <a:srgbClr val="7030A0"/>
        </a:solidFill>
        <a:ln w="25400" cap="flat" cmpd="sng" algn="ctr">
          <a:solidFill>
            <a:schemeClr val="tx1"/>
          </a:solidFill>
          <a:prstDash val="solid"/>
        </a:ln>
        <a:effectLst/>
        <a:scene3d>
          <a:camera prst="isometricOffAxis2Left"/>
          <a:lightRig rig="threePt" dir="t"/>
        </a:scene3d>
        <a:sp3d>
          <a:bevelT w="165100" prst="coolSlant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Spojky 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a čárka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 v souvětí</a:t>
          </a:r>
        </a:p>
      </dsp:txBody>
      <dsp:txXfrm>
        <a:off x="5822052" y="976276"/>
        <a:ext cx="2527480" cy="4024111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86DB9F2-2A16-4D4C-A111-5DDD690B9CF7}">
      <dsp:nvSpPr>
        <dsp:cNvPr id="0" name=""/>
        <dsp:cNvSpPr/>
      </dsp:nvSpPr>
      <dsp:spPr>
        <a:xfrm>
          <a:off x="0" y="1308259"/>
          <a:ext cx="8568952" cy="16096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046" tIns="583184" rIns="665046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b="1" kern="1200" dirty="0" smtClean="0">
              <a:solidFill>
                <a:srgbClr val="FF0000"/>
              </a:solidFill>
            </a:rPr>
            <a:t>Věta jednoduchá </a:t>
          </a:r>
          <a:r>
            <a:rPr lang="cs-CZ" sz="3200" kern="1200" dirty="0" smtClean="0"/>
            <a:t>např.: </a:t>
          </a:r>
          <a:r>
            <a:rPr lang="cs-CZ" sz="3200" b="1" kern="1200" dirty="0" smtClean="0">
              <a:solidFill>
                <a:srgbClr val="00B050"/>
              </a:solidFill>
            </a:rPr>
            <a:t>Dnes půjdeme na hřiště.</a:t>
          </a:r>
          <a:endParaRPr lang="cs-CZ" sz="3200" b="1" kern="1200" dirty="0">
            <a:solidFill>
              <a:srgbClr val="00B050"/>
            </a:solidFill>
          </a:endParaRPr>
        </a:p>
      </dsp:txBody>
      <dsp:txXfrm>
        <a:off x="0" y="1308259"/>
        <a:ext cx="8568952" cy="1609620"/>
      </dsp:txXfrm>
    </dsp:sp>
    <dsp:sp modelId="{203D21F0-54B1-44F8-AF58-62514304F462}">
      <dsp:nvSpPr>
        <dsp:cNvPr id="0" name=""/>
        <dsp:cNvSpPr/>
      </dsp:nvSpPr>
      <dsp:spPr>
        <a:xfrm>
          <a:off x="428447" y="4964"/>
          <a:ext cx="5998266" cy="1716575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Větný celek tvořený jednou větou:</a:t>
          </a:r>
          <a:endParaRPr lang="cs-CZ" sz="4000" kern="1200" dirty="0"/>
        </a:p>
      </dsp:txBody>
      <dsp:txXfrm>
        <a:off x="428447" y="4964"/>
        <a:ext cx="5998266" cy="1716575"/>
      </dsp:txXfrm>
    </dsp:sp>
    <dsp:sp modelId="{1472C0DC-98F0-4DB6-B15C-48F14D30612A}">
      <dsp:nvSpPr>
        <dsp:cNvPr id="0" name=""/>
        <dsp:cNvSpPr/>
      </dsp:nvSpPr>
      <dsp:spPr>
        <a:xfrm>
          <a:off x="0" y="4390939"/>
          <a:ext cx="8568952" cy="18687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046" tIns="583184" rIns="665046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b="1" kern="1200" dirty="0" smtClean="0">
              <a:solidFill>
                <a:srgbClr val="002060"/>
              </a:solidFill>
            </a:rPr>
            <a:t>Souvětí </a:t>
          </a:r>
          <a:r>
            <a:rPr lang="cs-CZ" sz="3200" kern="1200" dirty="0" smtClean="0"/>
            <a:t>např.: </a:t>
          </a:r>
          <a:r>
            <a:rPr lang="cs-CZ" sz="3200" b="1" kern="1200" dirty="0" smtClean="0">
              <a:solidFill>
                <a:srgbClr val="00B050"/>
              </a:solidFill>
            </a:rPr>
            <a:t>Musím se dnes učit, protože jsem chyběl  ve škole.</a:t>
          </a:r>
          <a:endParaRPr lang="cs-CZ" sz="3200" b="1" kern="1200" dirty="0">
            <a:solidFill>
              <a:srgbClr val="00B050"/>
            </a:solidFill>
          </a:endParaRPr>
        </a:p>
      </dsp:txBody>
      <dsp:txXfrm>
        <a:off x="0" y="4390939"/>
        <a:ext cx="8568952" cy="1868791"/>
      </dsp:txXfrm>
    </dsp:sp>
    <dsp:sp modelId="{6D00D867-ECE5-48EC-8FC5-778F62B38936}">
      <dsp:nvSpPr>
        <dsp:cNvPr id="0" name=""/>
        <dsp:cNvSpPr/>
      </dsp:nvSpPr>
      <dsp:spPr>
        <a:xfrm>
          <a:off x="432046" y="3101993"/>
          <a:ext cx="5998266" cy="1735139"/>
        </a:xfrm>
        <a:prstGeom prst="roundRect">
          <a:avLst/>
        </a:prstGeom>
        <a:solidFill>
          <a:srgbClr val="00206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Větný celek tvořený dvěma nebo více větami:</a:t>
          </a:r>
          <a:endParaRPr lang="cs-CZ" sz="4000" kern="1200" dirty="0"/>
        </a:p>
      </dsp:txBody>
      <dsp:txXfrm>
        <a:off x="432046" y="3101993"/>
        <a:ext cx="5998266" cy="1735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608EEC-B70C-40AD-BB93-B7EE5F4A5DFF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983F4-CBC9-4CCC-92C9-4B2869A4A1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6547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4EA5-3113-416C-AC71-7D55C23BB4D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9FCF-1B7B-4098-96F3-C935AAAED3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046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4EA5-3113-416C-AC71-7D55C23BB4D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9FCF-1B7B-4098-96F3-C935AAAED3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702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4EA5-3113-416C-AC71-7D55C23BB4D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9FCF-1B7B-4098-96F3-C935AAAED3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6412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4EA5-3113-416C-AC71-7D55C23BB4D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9FCF-1B7B-4098-96F3-C935AAAED3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5507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4EA5-3113-416C-AC71-7D55C23BB4D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9FCF-1B7B-4098-96F3-C935AAAED3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8666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4EA5-3113-416C-AC71-7D55C23BB4D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9FCF-1B7B-4098-96F3-C935AAAED3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2831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4EA5-3113-416C-AC71-7D55C23BB4D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9FCF-1B7B-4098-96F3-C935AAAED3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5131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4EA5-3113-416C-AC71-7D55C23BB4D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9FCF-1B7B-4098-96F3-C935AAAED3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4215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4EA5-3113-416C-AC71-7D55C23BB4D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9FCF-1B7B-4098-96F3-C935AAAED3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005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4EA5-3113-416C-AC71-7D55C23BB4D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9FCF-1B7B-4098-96F3-C935AAAED3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5492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4EA5-3113-416C-AC71-7D55C23BB4D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9FCF-1B7B-4098-96F3-C935AAAED3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4014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7F4EA5-3113-416C-AC71-7D55C23BB4D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A99FCF-1B7B-4098-96F3-C935AAAED3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2016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77447425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4223720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Pomůcky: učebnice, stírací fixy/tužky, pastelky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Inovace – </a:t>
            </a:r>
            <a:r>
              <a:rPr lang="cs-CZ" sz="4000" dirty="0">
                <a:solidFill>
                  <a:schemeClr val="accent3">
                    <a:lumMod val="50000"/>
                  </a:schemeClr>
                </a:solidFill>
              </a:rPr>
              <a:t>Žáci se aktivně zapojují do výuky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>
                <a:solidFill>
                  <a:schemeClr val="accent3">
                    <a:lumMod val="50000"/>
                  </a:schemeClr>
                </a:solidFill>
              </a:rPr>
              <a:t>Metodické pokyny: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Snímek č. 5: Žáci přesunují věty jednoduché 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a souvětí do správného sloupce. 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Snímek č. 6: </a:t>
            </a:r>
            <a:r>
              <a:rPr lang="cs-CZ" sz="4000" dirty="0">
                <a:solidFill>
                  <a:schemeClr val="accent3">
                    <a:lumMod val="50000"/>
                  </a:schemeClr>
                </a:solidFill>
              </a:rPr>
              <a:t>Přiřazují vhodné spojky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Snímek č. 7: Nejběžnější spojky užít ve větách.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Snímek č. 9: Možnost užití jen čárky v souvětí  (bez spojky) ,</a:t>
            </a:r>
          </a:p>
          <a:p>
            <a:pPr marL="0" indent="0">
              <a:buNone/>
            </a:pPr>
            <a:r>
              <a:rPr lang="cs-CZ" sz="4000" dirty="0">
                <a:solidFill>
                  <a:schemeClr val="accent3">
                    <a:lumMod val="50000"/>
                  </a:schemeClr>
                </a:solidFill>
              </a:rPr>
              <a:t>z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kompletovat přísloví a vysvětlit jejich význam.</a:t>
            </a:r>
          </a:p>
          <a:p>
            <a:pPr marL="0" indent="0">
              <a:buNone/>
            </a:pPr>
            <a:endParaRPr lang="cs-CZ" sz="40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1505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206317"/>
              </p:ext>
            </p:extLst>
          </p:nvPr>
        </p:nvGraphicFramePr>
        <p:xfrm>
          <a:off x="395536" y="548680"/>
          <a:ext cx="8424936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990598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593348695"/>
              </p:ext>
            </p:extLst>
          </p:nvPr>
        </p:nvGraphicFramePr>
        <p:xfrm>
          <a:off x="323528" y="332656"/>
          <a:ext cx="8568952" cy="6264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35877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Přímá spojnice 16"/>
          <p:cNvCxnSpPr/>
          <p:nvPr/>
        </p:nvCxnSpPr>
        <p:spPr>
          <a:xfrm>
            <a:off x="4355976" y="764703"/>
            <a:ext cx="72008" cy="60932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539552" y="533871"/>
            <a:ext cx="2335832" cy="46166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Věta jednoduchá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53082" y="533871"/>
            <a:ext cx="1139864" cy="46166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Souvětí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1397967"/>
            <a:ext cx="2662332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Maminka ráda vaří.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25827" y="2078557"/>
            <a:ext cx="3748975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Když nepřijdeš, neuvidíš to.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7" y="2695746"/>
            <a:ext cx="3299237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Táta řekl, že dnes zatopí.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67197" y="3356992"/>
            <a:ext cx="3172535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Koupil jsem si zmrzlinu.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20525" y="4028923"/>
            <a:ext cx="3747629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Teta vypráví a já už usínám.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11622" y="4677721"/>
            <a:ext cx="2765437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Zůstanu dnes doma.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7" y="5286399"/>
            <a:ext cx="3299686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Našel jsem v lese houby.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15875" y="5934502"/>
            <a:ext cx="3956661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Zacvičím si, ale až odpoledne.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035728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81481E-6 C -0.02916 0.0037 -0.05833 0.00717 -0.08784 0.01018 C -0.1302 0.00879 -0.16892 0.00462 -0.21059 0.00208 C -0.23993 -0.00788 -0.27291 -0.00579 -0.30295 -0.00788 C -0.3059 -0.00926 -0.30885 -0.0125 -0.31197 -0.01204 C -0.31805 -0.01135 -0.3302 -0.00996 -0.3302 -0.00996 " pathEditMode="relative" ptsTypes="fffff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8.14815E-6 C 0.00729 0.00116 0.01597 0.00163 0.02275 0.00602 C 0.02726 0.00903 0.0316 0.01343 0.03629 0.01598 C 0.0382 0.01714 0.04028 0.01714 0.04236 0.01806 C 0.04549 0.01922 0.05139 0.02223 0.05139 0.02223 C 0.07309 0.02153 0.09497 0.0213 0.11667 0.02014 C 0.13386 0.01922 0.15226 0.01343 0.16962 0.01204 C 0.17709 0.0095 0.18299 0.00741 0.1908 0.00602 C 0.20747 -0.00161 0.22639 0.00278 0.24393 8.14815E-6 C 0.23872 -0.00046 0.22396 0.00163 0.21806 -0.00624 " pathEditMode="relative" ptsTypes="fffffffff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3.7037E-7 C 0.0073 0.00347 0.0158 0.00347 0.02275 0.0081 C 0.0283 0.01181 0.02865 0.01597 0.03646 0.0162 C 0.05816 0.0169 0.07987 0.01759 0.10157 0.01829 C 0.13039 0.02014 0.15903 0.02153 0.18785 0.02431 C 0.19827 0.02639 0.20799 0.02685 0.21823 0.02222 C 0.21632 0.01481 0.21806 0.01713 0.21372 0.01412 " pathEditMode="relative" ptsTypes="ffffff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5.92593E-6 C -0.00677 0.00138 -0.0092 0.00138 -0.01528 0.00393 C -0.0184 0.00509 -0.0243 0.0081 -0.0243 0.0081 C -0.05659 0.00694 -0.08177 0.00532 -0.11215 0.00185 C -0.11875 -0.00093 -0.12517 -0.00255 -0.13194 -0.00417 C -0.14357 -0.01181 -0.15243 -0.01436 -0.16528 -0.01621 C -0.16736 -0.0169 -0.16927 -0.0176 -0.17135 -0.01829 C -0.17587 -0.01968 -0.18489 -0.02223 -0.18489 -0.02223 C -0.21232 -0.0213 -0.23854 -0.02223 -0.26528 -0.01621 C -0.27465 -0.01181 -0.27899 -0.00417 -0.28941 -0.00417 " pathEditMode="relative" ptsTypes="fffffffff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8.14815E-6 C 0.00556 0.00255 0.00938 0.00626 0.01511 0.00811 C 0.02604 0.01829 0.01684 0.01135 0.04236 0.01413 C 0.05799 0.01598 0.07222 0.02246 0.08785 0.02431 C 0.10018 0.02848 0.1132 0.02871 0.1257 0.03033 C 0.14896 0.02964 0.17205 0.0294 0.19531 0.02825 C 0.20521 0.02778 0.2217 0.01644 0.23177 0.01228 C 0.23281 0.01089 0.23438 0.00996 0.23472 0.00811 C 0.23525 0.0051 0.23264 -0.00393 0.23021 -0.00393 " pathEditMode="relative" ptsTypes="ffffffffA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3.33333E-6 C -0.02083 -0.00856 -0.05885 -0.00532 -0.0743 -0.00601 C -0.096 -0.00717 -0.1177 -0.00879 -0.1394 -0.00995 C -0.15555 -0.01551 -0.16926 -0.01851 -0.18645 -0.02013 C -0.21041 -0.03125 -0.23524 -0.0206 -0.2592 -0.01597 C -0.26423 -0.01388 -0.26909 -0.0118 -0.2743 -0.00995 C -0.29548 -0.01226 -0.28732 -0.01203 -0.29843 -0.01203 " pathEditMode="relative" ptsTypes="ffffffA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85185E-6 C -0.07622 0.00092 -0.15157 0.00555 -0.22726 0.00208 C -0.23507 -0.00139 -0.23195 -0.00047 -0.24393 -0.00209 C -0.24948 -0.00278 -0.26059 -0.00394 -0.26059 -0.00394 " pathEditMode="relative" ptsTypes="fffA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7.40741E-7 C 0.00157 0.0007 0.00296 0.00162 0.00452 0.00209 C 0.00747 0.00301 0.0106 0.00278 0.01355 0.00417 C 0.02518 0.00926 0.03577 0.01713 0.04844 0.01829 C 0.06563 0.01991 0.10001 0.02222 0.10001 0.02222 C 0.12067 0.03171 0.16164 0.025 0.17726 0.02431 C 0.1816 0.02222 0.18664 0.02107 0.1908 0.01829 C 0.19237 0.01713 0.19376 0.01528 0.19532 0.01435 C 0.19827 0.0125 0.20139 0.01158 0.20452 0.01019 C 0.20608 0.00949 0.20903 0.0081 0.20903 0.0081 C 0.20955 0.00602 0.2099 0.00394 0.2106 0.00209 C 0.21146 7.40741E-7 0.21355 -0.00393 0.21355 -0.00393 " pathEditMode="relative" ptsTypes="fffffffffff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8923"/>
            <a:ext cx="292124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Spojte věty spojkami.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59" y="1622764"/>
            <a:ext cx="697447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Chtěli jsme jít do kina,                   nesehnali jsme lístky.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59" y="2348880"/>
            <a:ext cx="634872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Tatínek říkal,            v neděli pojedeme k babičce.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59" y="2960408"/>
            <a:ext cx="7320081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Dnes nikam nejdu,                        musím pomáhat dědovi.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59" y="3682333"/>
            <a:ext cx="749217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Odpoledne přestalo pršet             děti si mohly venku hrát.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494311"/>
            <a:ext cx="717459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Kamarád mi pomůže,                      se mi něco nepovede.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5256468"/>
            <a:ext cx="702660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Nikomu se nesmějeme                nikomu neubližujeme.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6027983"/>
            <a:ext cx="663604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Snaží se mu vždy pomoci                     aspoň poradit.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83079" y="338923"/>
            <a:ext cx="33695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340642"/>
            <a:ext cx="45627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37985" y="316831"/>
            <a:ext cx="1158074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protože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20031" y="1019055"/>
            <a:ext cx="567784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ale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60789" y="1006690"/>
            <a:ext cx="756233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když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61846" y="1031420"/>
            <a:ext cx="57740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ani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50547" y="316831"/>
            <a:ext cx="83548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nebo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9596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11111E-6 C -0.00868 0.00764 -0.01528 0.01875 -0.02274 0.02824 C -0.02465 0.03634 -0.02743 0.04421 -0.02864 0.05254 C -0.02882 0.05324 -0.03055 0.06666 -0.03177 0.06875 C -0.03385 0.07245 -0.03941 0.0787 -0.03941 0.0787 C -0.03993 0.08148 -0.03993 0.08426 -0.0408 0.0868 C -0.04149 0.08865 -0.04392 0.09097 -0.04392 0.09097 " pathEditMode="relative" ptsTypes="ffffff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7 C -0.00521 0.00463 -0.00625 0.00486 -0.01059 0.01227 C -0.01285 0.01598 -0.01407 0.02107 -0.01667 0.02431 C -0.01962 0.02801 -0.02327 0.03218 -0.02587 0.03635 C -0.02709 0.0382 -0.02743 0.04074 -0.02882 0.04236 C -0.03056 0.04422 -0.03299 0.04491 -0.0349 0.04653 C -0.03612 0.04769 -0.03698 0.04908 -0.03803 0.05047 C -0.04063 0.05394 -0.04289 0.05718 -0.04549 0.06065 C -0.04653 0.06204 -0.04862 0.06459 -0.04862 0.06459 C -0.05087 0.075 -0.05747 0.07848 -0.06216 0.08681 C -0.0665 0.09445 -0.07136 0.09792 -0.07587 0.1051 C -0.08542 0.12037 -0.07292 0.10324 -0.08195 0.11528 C -0.08664 0.12801 -0.09445 0.14098 -0.10157 0.15162 C -0.10573 0.15787 -0.11129 0.1632 -0.11528 0.16968 C -0.12205 0.18056 -0.12327 0.19445 -0.12882 0.20602 C -0.14011 0.22963 -0.15348 0.2551 -0.1698 0.27269 C -0.17605 0.2794 -0.18299 0.28982 -0.19098 0.29306 C -0.20035 0.29699 -0.19393 0.29468 -0.21059 0.29699 C -0.21684 0.29977 -0.22136 0.30533 -0.22726 0.30903 " pathEditMode="relative" ptsTypes="ffffffffffffffffff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3.33333E-6 C -0.0106 0.0044 -0.01841 0.01736 -0.02883 0.02222 C -0.03594 0.03634 -0.03195 0.03148 -0.03942 0.03842 C -0.04289 0.0456 -0.04532 0.04977 -0.05157 0.05254 C -0.05452 0.06991 -0.06459 0.08657 -0.07431 0.09884 C -0.07744 0.10972 -0.08091 0.12083 -0.0849 0.13125 C -0.08612 0.14166 -0.08959 0.15671 -0.09393 0.16551 C -0.09567 0.17708 -0.09827 0.18356 -0.10452 0.1919 C -0.1066 0.19977 -0.10695 0.20856 -0.10903 0.2162 C -0.11042 0.22129 -0.11424 0.2243 -0.11667 0.22824 C -0.12084 0.23495 -0.12414 0.24213 -0.12883 0.24838 C -0.13108 0.25139 -0.13421 0.25324 -0.13629 0.25648 C -0.14914 0.27523 -0.1566 0.30092 -0.17275 0.31504 C -0.17848 0.32662 -0.18664 0.33588 -0.19237 0.34745 C -0.19983 0.36273 -0.19063 0.34907 -0.20001 0.36157 C -0.20174 0.36805 -0.20765 0.37963 -0.20765 0.37963 C -0.21129 0.39583 -0.21094 0.39398 -0.22431 0.39398 " pathEditMode="relative" ptsTypes="ffffffffffffffff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 -0.03449 C -0.00209 0.07361 -0.00434 0.17569 -0.00521 0.28472 C -0.00365 0.35694 -0.00816 0.3331 0.00086 0.36759 C 0.00295 0.38657 0.00816 0.40532 0.01145 0.42431 C 0.01319 0.43449 0.01475 0.45116 0.01753 0.46065 C 0.01979 0.46875 0.02621 0.46875 0.03125 0.46875 " pathEditMode="relative" ptsTypes="fffff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22 -0.03495 C -0.01233 -0.02361 -0.01233 -0.01851 -0.01945 -0.00463 C -0.02292 0.00996 -0.01962 0.00533 -0.02691 0.01158 C -0.03142 0.02061 -0.03438 0.0294 -0.03906 0.03797 C -0.0441 0.05741 -0.05347 0.05649 -0.06181 0.07014 C -0.07448 0.09098 -0.08837 0.11181 -0.10417 0.12871 C -0.11007 0.13496 -0.11285 0.14329 -0.11945 0.14908 C -0.12413 0.15926 -0.12865 0.1669 -0.13611 0.17315 C -0.13958 0.1801 -0.14375 0.18542 -0.14809 0.19144 C -0.14948 0.19676 -0.15208 0.20487 -0.15417 0.20949 C -0.15486 0.21112 -0.15642 0.21204 -0.15729 0.21366 C -0.15833 0.21551 -0.15938 0.2176 -0.16024 0.21968 C -0.1632 0.22755 -0.16458 0.23149 -0.16945 0.23797 C -0.17101 0.24676 -0.17396 0.2551 -0.17535 0.26412 C -0.17778 0.27963 -0.18073 0.29445 -0.18611 0.30857 C -0.18941 0.32755 -0.19375 0.34653 -0.19809 0.36505 C -0.20017 0.39329 -0.20139 0.42223 -0.20573 0.45 C -0.20365 0.51019 -0.21059 0.49908 -0.16476 0.49653 C -0.16372 0.49514 -0.16285 0.49375 -0.16181 0.49237 C -0.16076 0.49098 -0.15868 0.48843 -0.15868 0.48843 " pathEditMode="relative" ptsTypes="fffffffffffffffffff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-2.59259E-6 C -0.00416 0.00857 -0.00937 0.0169 -0.01666 0.02014 C -0.01944 0.02384 -0.02117 0.0287 -0.02412 0.03218 C -0.02829 0.03704 -0.03402 0.03935 -0.03784 0.04444 C -0.04235 0.05046 -0.04843 0.06181 -0.05451 0.06458 C -0.05867 0.07315 -0.06527 0.07847 -0.06961 0.08681 C -0.0743 0.09583 -0.0743 0.09954 -0.08176 0.10301 C -0.08489 0.1081 -0.08749 0.11389 -0.09079 0.11898 C -0.09704 0.12847 -0.10433 0.13588 -0.11058 0.14537 C -0.1144 0.15116 -0.11961 0.15509 -0.12274 0.16157 C -0.12725 0.17083 -0.13506 0.17662 -0.1394 0.18565 C -0.14044 0.18773 -0.14096 0.19028 -0.14235 0.1919 C -0.14357 0.19329 -0.14531 0.19306 -0.14687 0.19375 C -0.15242 0.20347 -0.1585 0.21019 -0.1651 0.21806 C -0.16822 0.22176 -0.17412 0.23009 -0.17412 0.23009 C -0.17829 0.24699 -0.17117 0.22153 -0.18333 0.2463 C -0.18819 0.25602 -0.19096 0.26412 -0.19843 0.2706 C -0.20399 0.28125 -0.20971 0.29167 -0.21666 0.30093 C -0.21944 0.3088 -0.22013 0.31134 -0.22412 0.31898 C -0.22725 0.325 -0.23298 0.33287 -0.23489 0.33935 C -0.23593 0.34259 -0.23662 0.34607 -0.23784 0.34931 C -0.23958 0.3537 -0.24392 0.36157 -0.24392 0.36157 C -0.24895 0.38194 -0.25173 0.38889 -0.26058 0.40602 C -0.26336 0.42037 -0.26666 0.43426 -0.26961 0.44838 C -0.27117 0.45625 -0.27725 0.4706 -0.27725 0.4706 C -0.27881 0.48125 -0.28228 0.49745 -0.28628 0.50694 C -0.28801 0.51111 -0.29096 0.51458 -0.29235 0.51898 C -0.296 0.53102 -0.29357 0.52639 -0.29843 0.53333 C -0.30242 0.54861 -0.29965 0.5419 -0.30607 0.55347 C -0.30781 0.56088 -0.3151 0.57361 -0.3151 0.57361 C -0.31683 0.58241 -0.31787 0.59144 -0.32274 0.59792 C -0.32482 0.60694 -0.32794 0.61505 -0.32117 0.62222 C -0.31978 0.62384 -0.31805 0.62454 -0.31666 0.62616 C -0.31388 0.6294 -0.30902 0.63634 -0.30902 0.63634 C -0.30346 0.63565 -0.29774 0.63588 -0.29235 0.63426 C -0.29096 0.6338 -0.2894 0.63009 -0.2894 0.63009 " pathEditMode="relative" ptsTypes="fffffffffffffffffffffffffffffffffff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33333E-6 C -0.0026 0.03426 -0.00278 0.06921 -0.00746 0.10301 C -0.00868 0.12453 -0.01111 0.14305 -0.0151 0.16366 C -0.01597 0.18379 -0.0158 0.21366 -0.02118 0.23426 C -0.02326 0.25278 -0.02691 0.2706 -0.03021 0.28866 C -0.03142 0.29606 -0.03472 0.30185 -0.03628 0.30879 C -0.0401 0.32592 -0.0434 0.34467 -0.05295 0.35741 C -0.05469 0.36852 -0.05608 0.37384 -0.06215 0.38171 C -0.06389 0.3912 -0.0658 0.39676 -0.07118 0.40393 C -0.08073 0.43009 -0.09583 0.45 -0.10903 0.47268 C -0.11545 0.48379 -0.11979 0.49699 -0.12726 0.50694 C -0.13125 0.52268 -0.12535 0.50324 -0.13333 0.51713 C -0.13437 0.51852 -0.13385 0.52129 -0.13472 0.52315 C -0.13542 0.52477 -0.1368 0.52592 -0.13785 0.52731 C -0.14028 0.53541 -0.1441 0.54467 -0.14844 0.55139 C -0.15052 0.55463 -0.15364 0.55648 -0.15608 0.55949 C -0.16007 0.5706 -0.16597 0.58102 -0.17274 0.58981 C -0.17639 0.59953 -0.18212 0.60856 -0.18785 0.6162 C -0.19149 0.63032 -0.19878 0.64004 -0.20451 0.65254 C -0.20799 0.65995 -0.2125 0.66852 -0.2151 0.67639 C -0.21632 0.68032 -0.2158 0.68588 -0.21805 0.68889 C -0.22413 0.69629 -0.22101 0.69213 -0.22882 0.70671 C -0.23299 0.71481 -0.23281 0.72477 -0.23785 0.73125 C -0.24045 0.73819 -0.24496 0.74398 -0.24687 0.75139 C -0.25069 0.7662 -0.24774 0.76065 -0.25451 0.76944 C -0.25625 0.77592 -0.26215 0.78773 -0.26215 0.78773 C -0.26389 0.79491 -0.26736 0.79699 -0.26962 0.80393 C -0.27396 0.8169 -0.27587 0.83125 -0.28021 0.84444 " pathEditMode="relative" ptsTypes="fffffffffffffffffffffffffffA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alternativní postup 2"/>
          <p:cNvSpPr/>
          <p:nvPr/>
        </p:nvSpPr>
        <p:spPr>
          <a:xfrm>
            <a:off x="3635896" y="769059"/>
            <a:ext cx="2232248" cy="864096"/>
          </a:xfrm>
          <a:prstGeom prst="flowChartAlternateProcess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795668" y="908720"/>
            <a:ext cx="19127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P O J K 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573088" y="2581582"/>
            <a:ext cx="2016224" cy="1080120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ani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3140224" y="2206499"/>
            <a:ext cx="2016224" cy="10801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protože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571600" y="4102224"/>
            <a:ext cx="2016224" cy="1080120"/>
          </a:xfrm>
          <a:prstGeom prst="horizontalScroll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ale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3415827" y="3949824"/>
            <a:ext cx="2016224" cy="1080120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kdyby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2589312" y="5362186"/>
            <a:ext cx="2016224" cy="1080120"/>
          </a:xfrm>
          <a:prstGeom prst="horizontalScroll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Vodorovný svitek 11"/>
          <p:cNvSpPr/>
          <p:nvPr/>
        </p:nvSpPr>
        <p:spPr>
          <a:xfrm>
            <a:off x="6120974" y="5373216"/>
            <a:ext cx="2016224" cy="1080120"/>
          </a:xfrm>
          <a:prstGeom prst="horizontalScroll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nebo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Vodorovný svitek 12"/>
          <p:cNvSpPr/>
          <p:nvPr/>
        </p:nvSpPr>
        <p:spPr>
          <a:xfrm>
            <a:off x="6588224" y="3798970"/>
            <a:ext cx="2016224" cy="1080120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6084168" y="1998413"/>
            <a:ext cx="2016224" cy="1080120"/>
          </a:xfrm>
          <a:prstGeom prst="horizont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když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5" name="Vodorovný svitek 14"/>
          <p:cNvSpPr/>
          <p:nvPr/>
        </p:nvSpPr>
        <p:spPr>
          <a:xfrm>
            <a:off x="827584" y="1085827"/>
            <a:ext cx="2016224" cy="1080120"/>
          </a:xfrm>
          <a:prstGeom prst="horizontalScrol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že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2489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vál 26"/>
          <p:cNvSpPr/>
          <p:nvPr/>
        </p:nvSpPr>
        <p:spPr>
          <a:xfrm>
            <a:off x="5868144" y="1412776"/>
            <a:ext cx="1512168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691680" y="1412776"/>
            <a:ext cx="1512168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 P O J K Y 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spojují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340768"/>
            <a:ext cx="4040188" cy="63976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SLOVA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áta 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 máma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stůl   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  židle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pantofle  </a:t>
            </a:r>
            <a:r>
              <a:rPr lang="cs-CZ" b="1" dirty="0" smtClean="0">
                <a:solidFill>
                  <a:srgbClr val="FF0000"/>
                </a:solidFill>
              </a:rPr>
              <a:t>nebo</a:t>
            </a:r>
            <a:r>
              <a:rPr lang="cs-CZ" dirty="0" smtClean="0"/>
              <a:t>  bačkory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vidličky </a:t>
            </a:r>
            <a:r>
              <a:rPr lang="cs-CZ" b="1" dirty="0" smtClean="0">
                <a:solidFill>
                  <a:srgbClr val="FF0000"/>
                </a:solidFill>
              </a:rPr>
              <a:t>ani</a:t>
            </a:r>
            <a:r>
              <a:rPr lang="cs-CZ" dirty="0" smtClean="0"/>
              <a:t> nože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000" y="1340768"/>
            <a:ext cx="4041775" cy="63976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VĚTY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Táta opravuje auto 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máma vaří.</a:t>
            </a:r>
          </a:p>
          <a:p>
            <a:pPr marL="0" indent="0">
              <a:buNone/>
            </a:pPr>
            <a:r>
              <a:rPr lang="cs-CZ" dirty="0" smtClean="0"/>
              <a:t>Alena utřela stůl 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Lenka jí také pomohla  zvednout  židle.</a:t>
            </a:r>
          </a:p>
          <a:p>
            <a:pPr marL="0" indent="0">
              <a:buNone/>
            </a:pPr>
            <a:r>
              <a:rPr lang="cs-CZ" dirty="0" smtClean="0"/>
              <a:t>Buď si koupíš nové pantofle </a:t>
            </a:r>
            <a:r>
              <a:rPr lang="cs-CZ" b="1" dirty="0" smtClean="0">
                <a:solidFill>
                  <a:srgbClr val="FF0000"/>
                </a:solidFill>
              </a:rPr>
              <a:t>nebo</a:t>
            </a:r>
            <a:r>
              <a:rPr lang="cs-CZ" dirty="0" smtClean="0"/>
              <a:t> budeš  nosit  </a:t>
            </a:r>
            <a:r>
              <a:rPr lang="cs-CZ" smtClean="0"/>
              <a:t>staré  bačkory !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Vidličky vůbec nepřipravuj </a:t>
            </a:r>
            <a:r>
              <a:rPr lang="cs-CZ" b="1" dirty="0" smtClean="0">
                <a:solidFill>
                  <a:srgbClr val="FF0000"/>
                </a:solidFill>
              </a:rPr>
              <a:t>ani</a:t>
            </a:r>
            <a:r>
              <a:rPr lang="cs-CZ" dirty="0" smtClean="0"/>
              <a:t> nože nedávej na stůl.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4644008" y="2924944"/>
            <a:ext cx="4104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644008" y="3789040"/>
            <a:ext cx="4104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644008" y="4941168"/>
            <a:ext cx="4104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644008" y="5805264"/>
            <a:ext cx="4104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63749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6" grpId="0" animBg="1"/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08920"/>
            <a:ext cx="8280920" cy="381642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692696"/>
            <a:ext cx="761933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Někdy jsou věty v souvětí spojeny jen </a:t>
            </a:r>
            <a:r>
              <a:rPr lang="cs-CZ" sz="2400" b="1" dirty="0" smtClean="0">
                <a:solidFill>
                  <a:srgbClr val="FF0000"/>
                </a:solidFill>
              </a:rPr>
              <a:t>čárkou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(ne spojkou).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1700808"/>
            <a:ext cx="526221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Přísloví se pomíchala, dokážeš je spojit?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5438" y="2926579"/>
            <a:ext cx="24272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Kdo pozdě chodí</a:t>
            </a:r>
            <a:r>
              <a:rPr lang="cs-CZ" sz="2400" b="1" dirty="0" smtClean="0">
                <a:solidFill>
                  <a:srgbClr val="FF0000"/>
                </a:solidFill>
              </a:rPr>
              <a:t> ,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4993" y="3900439"/>
            <a:ext cx="28905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se v mládí naučíš </a:t>
            </a:r>
            <a:r>
              <a:rPr lang="cs-CZ" sz="2400" b="1" dirty="0" smtClean="0">
                <a:solidFill>
                  <a:srgbClr val="FF0000"/>
                </a:solidFill>
              </a:rPr>
              <a:t>,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4797152"/>
            <a:ext cx="2286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Komu se nelení </a:t>
            </a:r>
            <a:r>
              <a:rPr lang="cs-CZ" sz="2400" b="1" dirty="0" smtClean="0">
                <a:solidFill>
                  <a:srgbClr val="FF0000"/>
                </a:solidFill>
              </a:rPr>
              <a:t>,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1816" y="5694572"/>
            <a:ext cx="31904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Kdo jinému jámu kopá </a:t>
            </a:r>
            <a:r>
              <a:rPr lang="cs-CZ" sz="2400" b="1" dirty="0" smtClean="0">
                <a:solidFill>
                  <a:srgbClr val="FF0000"/>
                </a:solidFill>
              </a:rPr>
              <a:t>,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68919" y="2926577"/>
            <a:ext cx="3191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v</a:t>
            </a:r>
            <a:r>
              <a:rPr lang="cs-CZ" sz="2400" b="1" dirty="0" smtClean="0"/>
              <a:t>e stáří jak když najdeš.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6096" y="3900438"/>
            <a:ext cx="2204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s</a:t>
            </a:r>
            <a:r>
              <a:rPr lang="cs-CZ" sz="2400" b="1" dirty="0" smtClean="0"/>
              <a:t>ám do ní padá.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68919" y="4797152"/>
            <a:ext cx="22069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sám sobě škodí.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97638" y="5680927"/>
            <a:ext cx="2110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tomu se zelení.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241530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5.92593E-6 C -0.05139 -0.00092 -0.08281 0.00487 -0.12569 -0.0081 C -0.1309 -0.01157 -0.13541 -0.01411 -0.14097 -0.0162 C -0.14531 -0.02222 -0.15052 -0.02222 -0.15607 -0.02638 C -0.16111 -0.03009 -0.16666 -0.03356 -0.17118 -0.03842 C -0.17239 -0.03958 -0.17309 -0.04166 -0.1743 -0.04259 C -0.17708 -0.04467 -0.18038 -0.04513 -0.18333 -0.04652 C -0.1868 -0.05138 -0.19236 -0.05347 -0.19548 -0.05879 C -0.20052 -0.06759 -0.20607 -0.07523 -0.21215 -0.08286 C -0.21423 -0.09212 -0.21857 -0.09791 -0.22274 -0.10509 C -0.225 -0.10902 -0.22882 -0.11736 -0.22882 -0.11736 C -0.23125 -0.12754 -0.23402 -0.13749 -0.23628 -0.14768 C -0.23923 -0.18958 -0.24097 -0.22453 -0.24097 -0.26874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7037E-7 C -0.04479 -0.0007 -0.09254 0.00972 -0.13629 -0.0081 C -0.13889 -0.01158 -0.14045 -0.01713 -0.14393 -0.01829 C -0.15469 -0.02199 -0.16476 -0.02871 -0.1757 -0.03241 C -0.1816 -0.03982 -0.18872 -0.03658 -0.19549 -0.0426 C -0.20677 -0.05278 -0.21736 -0.06273 -0.23021 -0.06875 C -0.2342 -0.07408 -0.2375 -0.07361 -0.24236 -0.07685 C -0.25052 -0.08218 -0.25781 -0.08403 -0.26667 -0.08704 C -0.26823 -0.08843 -0.26962 -0.08982 -0.27118 -0.09097 C -0.27257 -0.0919 -0.27483 -0.09144 -0.2757 -0.09306 C -0.27952 -0.1 -0.28021 -0.11343 -0.28021 -0.1213 " pathEditMode="relative" ptsTypes="ffffffffff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5.55556E-6 C 0.01232 0.04769 0.00278 0.10094 0.00156 0.1514 C 0.00121 0.16644 -0.00591 0.18473 -0.01667 0.18982 C -0.02344 0.20348 -0.03716 0.20603 -0.04688 0.21413 C -0.04966 0.21644 -0.05174 0.21992 -0.05452 0.22223 C -0.05729 0.22455 -0.06424 0.22547 -0.06667 0.22617 C -0.09705 0.23589 -0.08108 0.23033 -0.14393 0.23219 C -0.15382 0.2345 -0.15382 0.23705 -0.16216 0.24029 C -0.1665 0.24631 -0.17101 0.25117 -0.1757 0.25649 C -0.18733 0.26992 -0.17917 0.26367 -0.18629 0.26876 " pathEditMode="relative" ptsTypes="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07407E-6 C -0.00365 0.01898 -0.00642 0.03796 -0.01059 0.05671 C -0.01181 0.06204 -0.01424 0.07454 -0.01667 0.07894 C -0.01875 0.08264 -0.0224 0.08495 -0.02431 0.08889 C -0.02899 0.09838 -0.03247 0.10671 -0.03941 0.1132 C -0.04722 0.12824 -0.03663 0.10995 -0.04861 0.12338 C -0.05191 0.12708 -0.05399 0.1338 -0.05764 0.1375 C -0.06059 0.14051 -0.06406 0.14213 -0.06667 0.1456 C -0.07257 0.15347 -0.07465 0.1588 -0.08195 0.16157 C -0.08837 0.1706 -0.09375 0.17014 -0.10313 0.17176 C -0.13247 0.17107 -0.16163 0.17083 -0.19097 0.16968 C -0.19879 0.16945 -0.19913 0.15787 -0.20469 0.15347 C -0.20886 0.15023 -0.21511 0.14954 -0.21979 0.14954 " pathEditMode="relative" ptsTypes="ffffffffffff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/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xmlns="" val="38259652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337</TotalTime>
  <Words>429</Words>
  <Application>Microsoft Office PowerPoint</Application>
  <PresentationFormat>Předvádění na obrazovce (4:3)</PresentationFormat>
  <Paragraphs>92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 P O J K Y  spojují :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36</cp:revision>
  <dcterms:created xsi:type="dcterms:W3CDTF">2012-04-17T15:44:01Z</dcterms:created>
  <dcterms:modified xsi:type="dcterms:W3CDTF">2014-10-20T12:16:04Z</dcterms:modified>
</cp:coreProperties>
</file>