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VY_32_INOVACE_Pr3_07_Člověk a jeho tělo – péče o zdraví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Člověk a jeho tělo – péče o zdraví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Roztřídění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Péče o zdraví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VY_32_INOVACE_Pr3_07_Člověk a jeho tělo – péče o zdraví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Člověk a jeho tělo – péče o zdraví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1082" y="1219199"/>
          <a:ext cx="1734289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Roztřídění</a:t>
          </a:r>
          <a:endParaRPr lang="cs-CZ" sz="2600" kern="1200" dirty="0"/>
        </a:p>
      </dsp:txBody>
      <dsp:txXfrm>
        <a:off x="1082" y="1219199"/>
        <a:ext cx="1734289" cy="1625600"/>
      </dsp:txXfrm>
    </dsp:sp>
    <dsp:sp modelId="{F2BEABF2-8B20-4CE4-AD9E-A305924D735F}">
      <dsp:nvSpPr>
        <dsp:cNvPr id="0" name=""/>
        <dsp:cNvSpPr/>
      </dsp:nvSpPr>
      <dsp:spPr>
        <a:xfrm>
          <a:off x="1839104" y="895648"/>
          <a:ext cx="2417790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Péče o zdraví</a:t>
          </a:r>
          <a:endParaRPr lang="cs-CZ" sz="2600" kern="1200" dirty="0"/>
        </a:p>
      </dsp:txBody>
      <dsp:txXfrm>
        <a:off x="1839104" y="895648"/>
        <a:ext cx="2417790" cy="2272702"/>
      </dsp:txXfrm>
    </dsp:sp>
    <dsp:sp modelId="{8A4E6EB0-34AB-474F-BDF3-5750BD952092}">
      <dsp:nvSpPr>
        <dsp:cNvPr id="0" name=""/>
        <dsp:cNvSpPr/>
      </dsp:nvSpPr>
      <dsp:spPr>
        <a:xfrm>
          <a:off x="4360628" y="1219199"/>
          <a:ext cx="1734289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Testíček</a:t>
          </a:r>
          <a:endParaRPr lang="cs-CZ" sz="2600" kern="1200" dirty="0"/>
        </a:p>
      </dsp:txBody>
      <dsp:txXfrm>
        <a:off x="4360628" y="1219199"/>
        <a:ext cx="1734289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5.jpeg"/><Relationship Id="rId10" Type="http://schemas.openxmlformats.org/officeDocument/2006/relationships/image" Target="../media/image10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Relationship Id="rId1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png"/><Relationship Id="rId7" Type="http://schemas.openxmlformats.org/officeDocument/2006/relationships/image" Target="../media/image31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png"/><Relationship Id="rId5" Type="http://schemas.openxmlformats.org/officeDocument/2006/relationships/image" Target="../media/image29.wmf"/><Relationship Id="rId4" Type="http://schemas.openxmlformats.org/officeDocument/2006/relationships/image" Target="../media/image28.wmf"/><Relationship Id="rId9" Type="http://schemas.openxmlformats.org/officeDocument/2006/relationships/image" Target="../media/image33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552213012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nejprve roztřídí, co nám prospívá ke zdraví a co ne, pak se seznámí co patří ke zdravému životnímu stylu a co našemu zdraví škodí. Dále se seznámí s rozmanitostí potravy a sami mohou uvést, jak se stravují. Nakonec následuje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testíček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0"/>
            <a:ext cx="389350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Roztřídění</a:t>
            </a:r>
            <a:endParaRPr lang="cs-CZ" sz="4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Blanka\AppData\Local\Microsoft\Windows\Temporary Internet Files\Content.IE5\9Y97RLNH\MC9004343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1" y="857232"/>
            <a:ext cx="1500198" cy="857256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B0L0CFH\MC9004404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57356" y="642918"/>
            <a:ext cx="1082673" cy="1143008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/>
          <p:nvPr/>
        </p:nvCxnSpPr>
        <p:spPr>
          <a:xfrm rot="5400000">
            <a:off x="1785918" y="3786190"/>
            <a:ext cx="585791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000100" y="1857364"/>
            <a:ext cx="81439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Blanka\AppData\Local\Microsoft\Windows\Temporary Internet Files\Content.IE5\0B0L0CFH\MC9002334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14678" y="2071678"/>
            <a:ext cx="1303553" cy="928694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SYN3HWZP\MP900430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2000240"/>
            <a:ext cx="1571636" cy="1339439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0YCHHQZI\MP90040648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2071678"/>
            <a:ext cx="1143008" cy="1214446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B0L0CFH\MP900382936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57290" y="2143116"/>
            <a:ext cx="1285884" cy="785802"/>
          </a:xfrm>
          <a:prstGeom prst="rect">
            <a:avLst/>
          </a:prstGeom>
          <a:noFill/>
        </p:spPr>
      </p:pic>
      <p:pic>
        <p:nvPicPr>
          <p:cNvPr id="1034" name="Picture 10" descr="C:\Users\Blanka\AppData\Local\Microsoft\Windows\Temporary Internet Files\Content.IE5\0YCHHQZI\MP90042245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14678" y="3000372"/>
            <a:ext cx="1137410" cy="1285860"/>
          </a:xfrm>
          <a:prstGeom prst="rect">
            <a:avLst/>
          </a:prstGeom>
          <a:noFill/>
        </p:spPr>
      </p:pic>
      <p:pic>
        <p:nvPicPr>
          <p:cNvPr id="1036" name="Picture 12" descr="C:\Users\Blanka\AppData\Local\Microsoft\Windows\Temporary Internet Files\Content.IE5\SYN3HWZP\MP90042244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500166" y="3071810"/>
            <a:ext cx="1071570" cy="1142984"/>
          </a:xfrm>
          <a:prstGeom prst="rect">
            <a:avLst/>
          </a:prstGeom>
          <a:noFill/>
        </p:spPr>
      </p:pic>
      <p:pic>
        <p:nvPicPr>
          <p:cNvPr id="1038" name="Picture 14" descr="C:\Users\Blanka\AppData\Local\Microsoft\Windows\Temporary Internet Files\Content.IE5\0B0L0CFH\MP900227717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29190" y="3500438"/>
            <a:ext cx="1114420" cy="927352"/>
          </a:xfrm>
          <a:prstGeom prst="rect">
            <a:avLst/>
          </a:prstGeom>
          <a:noFill/>
        </p:spPr>
      </p:pic>
      <p:pic>
        <p:nvPicPr>
          <p:cNvPr id="1039" name="Picture 15" descr="C:\Users\Blanka\AppData\Local\Microsoft\Windows\Temporary Internet Files\Content.IE5\0YCHHQZI\MP900430944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215074" y="3429000"/>
            <a:ext cx="1790391" cy="1357298"/>
          </a:xfrm>
          <a:prstGeom prst="rect">
            <a:avLst/>
          </a:prstGeom>
          <a:noFill/>
        </p:spPr>
      </p:pic>
      <p:pic>
        <p:nvPicPr>
          <p:cNvPr id="1041" name="Picture 17" descr="C:\Users\Blanka\AppData\Local\Microsoft\Windows\Temporary Internet Files\Content.IE5\SYN3HWZP\MP900144209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857752" y="4786322"/>
            <a:ext cx="1328734" cy="924304"/>
          </a:xfrm>
          <a:prstGeom prst="rect">
            <a:avLst/>
          </a:prstGeom>
          <a:noFill/>
        </p:spPr>
      </p:pic>
      <p:pic>
        <p:nvPicPr>
          <p:cNvPr id="1042" name="Picture 18" descr="C:\Users\Blanka\AppData\Local\Microsoft\Windows\Temporary Internet Files\Content.IE5\0B0L0CFH\MP900321111[1]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428728" y="4357694"/>
            <a:ext cx="1161668" cy="1257296"/>
          </a:xfrm>
          <a:prstGeom prst="rect">
            <a:avLst/>
          </a:prstGeom>
          <a:noFill/>
        </p:spPr>
      </p:pic>
      <p:pic>
        <p:nvPicPr>
          <p:cNvPr id="1043" name="Picture 19" descr="C:\Users\Blanka\AppData\Local\Microsoft\Windows\Temporary Internet Files\Content.IE5\SYN3HWZP\MP900400600[1]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3143240" y="4500570"/>
            <a:ext cx="748090" cy="1060510"/>
          </a:xfrm>
          <a:prstGeom prst="rect">
            <a:avLst/>
          </a:prstGeom>
          <a:noFill/>
        </p:spPr>
      </p:pic>
      <p:pic>
        <p:nvPicPr>
          <p:cNvPr id="1045" name="Picture 21" descr="C:\Users\Blanka\AppData\Local\Microsoft\Windows\Temporary Internet Files\Content.IE5\0YCHHQZI\MP900400568[1]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786578" y="5143512"/>
            <a:ext cx="819528" cy="846196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0"/>
            <a:ext cx="472885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Péče o zdraví</a:t>
            </a:r>
            <a:endParaRPr lang="cs-CZ" sz="4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142984"/>
            <a:ext cx="7145161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Ke zdravému životnímu stylu patří : 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zdravá výživa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dodržování pitného režimu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pobyt na čerstvém vzduchu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sportování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dostatečný spánek a odpočinek 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dodržování osobní hygieny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pravidelné preventivní prohlídky u lékaře</a:t>
            </a:r>
          </a:p>
          <a:p>
            <a:pPr>
              <a:buFont typeface="Wingdings" pitchFamily="2" charset="2"/>
              <a:buChar char="v"/>
            </a:pP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 život v hezkém, čistém a příjemném prostředí</a:t>
            </a:r>
            <a:endParaRPr lang="cs-CZ" sz="2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SYN3HWZP\MP9002021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4929198"/>
            <a:ext cx="1928826" cy="1357322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P9004317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214290"/>
            <a:ext cx="1572736" cy="1857364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SYN3HWZP\MP9004387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4714884"/>
            <a:ext cx="3913826" cy="164305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7356" y="928670"/>
            <a:ext cx="3782061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Tvému zdraví škodí : 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nedostatek pohybu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zanedbávání osobní hygieny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špatné stravovací návyky</a:t>
            </a:r>
          </a:p>
          <a:p>
            <a:pPr>
              <a:buFont typeface="Wingdings" pitchFamily="2" charset="2"/>
              <a:buChar char="v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 kouření a alkohol 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7" name="Picture 5" descr="C:\Users\Blanka\AppData\Local\Microsoft\Windows\Temporary Internet Files\Content.IE5\SYN3HWZP\MP90042764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428604"/>
            <a:ext cx="2571744" cy="2071678"/>
          </a:xfrm>
          <a:prstGeom prst="rect">
            <a:avLst/>
          </a:prstGeom>
          <a:noFill/>
        </p:spPr>
      </p:pic>
      <p:pic>
        <p:nvPicPr>
          <p:cNvPr id="3081" name="Picture 9" descr="C:\Users\Blanka\AppData\Local\Microsoft\Windows\Temporary Internet Files\Content.IE5\0YCHHQZI\MC9002909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4357694"/>
            <a:ext cx="1671873" cy="1558705"/>
          </a:xfrm>
          <a:prstGeom prst="rect">
            <a:avLst/>
          </a:prstGeom>
          <a:noFill/>
        </p:spPr>
      </p:pic>
      <p:pic>
        <p:nvPicPr>
          <p:cNvPr id="3082" name="Picture 10" descr="C:\Users\Blanka\AppData\Local\Microsoft\Windows\Temporary Internet Files\Content.IE5\0YCHHQZI\MC9004446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3000372"/>
            <a:ext cx="2761302" cy="3386142"/>
          </a:xfrm>
          <a:prstGeom prst="rect">
            <a:avLst/>
          </a:prstGeom>
          <a:noFill/>
        </p:spPr>
      </p:pic>
      <p:pic>
        <p:nvPicPr>
          <p:cNvPr id="3083" name="Picture 11" descr="C:\Users\Blanka\AppData\Local\Microsoft\Windows\Temporary Internet Files\Content.IE5\0B0L0CFH\MP90030889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4143380"/>
            <a:ext cx="2828932" cy="1632588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00100" y="0"/>
            <a:ext cx="69634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Rozmanitost potravy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1142984"/>
            <a:ext cx="7462556" cy="32316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BÍLKOVINY –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mléko, ml. výrobky, maso, vejce, luštěniny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TUKY –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mléko, ml. Výrobky, maso, vejce, ořechy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CUKRY –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ovoce, zelenina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VITAMÍNY – 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ovoce, zelenina, mléko, vejce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C:\Users\Blanka\AppData\Local\Microsoft\Windows\Temporary Internet Files\Content.IE5\0B0L0CFH\MC90044177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4114800"/>
            <a:ext cx="2743200" cy="2743200"/>
          </a:xfrm>
          <a:prstGeom prst="rect">
            <a:avLst/>
          </a:prstGeom>
          <a:noFill/>
        </p:spPr>
      </p:pic>
      <p:pic>
        <p:nvPicPr>
          <p:cNvPr id="4099" name="Picture 3" descr="C:\Users\Blanka\AppData\Local\Microsoft\Windows\Temporary Internet Files\Content.IE5\SYN3HWZP\MC90044175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114800"/>
            <a:ext cx="2743200" cy="2743200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SYN3HWZP\MP9003137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43372" y="4857760"/>
            <a:ext cx="2657468" cy="169354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8" y="142852"/>
            <a:ext cx="28227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/>
                <a:solidFill>
                  <a:schemeClr val="accent3"/>
                </a:solidFill>
                <a:effectLst/>
              </a:rPr>
              <a:t>Testíček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71802" y="2928934"/>
            <a:ext cx="1570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BÍLKOVINY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4876" y="2928934"/>
            <a:ext cx="8723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TUKY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00430" y="3571876"/>
            <a:ext cx="10159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CUKRY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4876" y="3500438"/>
            <a:ext cx="1386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VITAMÍNY</a:t>
            </a:r>
            <a:endParaRPr lang="cs-CZ" b="1" dirty="0"/>
          </a:p>
        </p:txBody>
      </p:sp>
      <p:cxnSp>
        <p:nvCxnSpPr>
          <p:cNvPr id="8" name="Přímá spojovací čára 7"/>
          <p:cNvCxnSpPr/>
          <p:nvPr/>
        </p:nvCxnSpPr>
        <p:spPr>
          <a:xfrm rot="5400000">
            <a:off x="1893075" y="3893347"/>
            <a:ext cx="550072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357290" y="3357562"/>
            <a:ext cx="7072362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Users\Blanka\AppData\Local\Microsoft\Windows\Temporary Internet Files\Content.IE5\SYN3HWZP\MP9004031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5929330"/>
            <a:ext cx="1143008" cy="714364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0B0L0CFH\MC9004417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8662" y="5986466"/>
            <a:ext cx="1085848" cy="871534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SYN3HWZP\MC9004119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57488" y="5572140"/>
            <a:ext cx="1057316" cy="1045530"/>
          </a:xfrm>
          <a:prstGeom prst="rect">
            <a:avLst/>
          </a:prstGeom>
          <a:noFill/>
        </p:spPr>
      </p:pic>
      <p:pic>
        <p:nvPicPr>
          <p:cNvPr id="5125" name="Picture 5" descr="C:\Users\Blanka\AppData\Local\Microsoft\Windows\Temporary Internet Files\Content.IE5\9Y97RLNH\MC90027853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4810" y="5715016"/>
            <a:ext cx="827298" cy="965167"/>
          </a:xfrm>
          <a:prstGeom prst="rect">
            <a:avLst/>
          </a:prstGeom>
          <a:noFill/>
        </p:spPr>
      </p:pic>
      <p:pic>
        <p:nvPicPr>
          <p:cNvPr id="5126" name="Picture 6" descr="C:\Users\Blanka\AppData\Local\Microsoft\Windows\Temporary Internet Files\Content.IE5\0YCHHQZI\MC90044177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6000768"/>
            <a:ext cx="1014410" cy="657220"/>
          </a:xfrm>
          <a:prstGeom prst="rect">
            <a:avLst/>
          </a:prstGeom>
          <a:noFill/>
        </p:spPr>
      </p:pic>
      <p:pic>
        <p:nvPicPr>
          <p:cNvPr id="5127" name="Picture 7" descr="C:\Users\Blanka\AppData\Local\Microsoft\Windows\Temporary Internet Files\Content.IE5\0B0L0CFH\MP900432981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43636" y="5572140"/>
            <a:ext cx="1065078" cy="985822"/>
          </a:xfrm>
          <a:prstGeom prst="rect">
            <a:avLst/>
          </a:prstGeom>
          <a:noFill/>
        </p:spPr>
      </p:pic>
      <p:pic>
        <p:nvPicPr>
          <p:cNvPr id="5128" name="Picture 8" descr="C:\Users\Blanka\AppData\Local\Microsoft\Windows\Temporary Internet Files\Content.IE5\SYN3HWZP\MP90043062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286644" y="5857892"/>
            <a:ext cx="785786" cy="600058"/>
          </a:xfrm>
          <a:prstGeom prst="rect">
            <a:avLst/>
          </a:prstGeom>
          <a:noFill/>
        </p:spPr>
      </p:pic>
      <p:pic>
        <p:nvPicPr>
          <p:cNvPr id="5129" name="Picture 9" descr="C:\Users\Blanka\AppData\Local\Microsoft\Windows\Temporary Internet Files\Content.IE5\0YCHHQZI\MP900400606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143900" y="5857892"/>
            <a:ext cx="819528" cy="56044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</TotalTime>
  <Words>231</Words>
  <Application>Microsoft Office PowerPoint</Application>
  <PresentationFormat>Předvádění na obrazovce (4:3)</PresentationFormat>
  <Paragraphs>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2014-10-20T12:58:22Z</dcterms:modified>
</cp:coreProperties>
</file>