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drawing2.xml" ContentType="application/vnd.ms-office.drawingml.diagramDrawing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66" r:id="rId2"/>
    <p:sldId id="267" r:id="rId3"/>
    <p:sldId id="265" r:id="rId4"/>
    <p:sldId id="257" r:id="rId5"/>
    <p:sldId id="258" r:id="rId6"/>
    <p:sldId id="259" r:id="rId7"/>
    <p:sldId id="260" r:id="rId8"/>
    <p:sldId id="261" r:id="rId9"/>
    <p:sldId id="262" r:id="rId10"/>
    <p:sldId id="264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VY_32_INOVACE_ČJ2_05_Druhy vět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mateřská škola Meclov,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Jiří Burda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Druhy vět 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CZ.1.07/1.4.00/21.1839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414E8B-6F84-4EED-8D7D-C34B99511202}" type="presOf" srcId="{B651F6E3-6281-48DB-9319-2AEAFDAE7572}" destId="{6BB5E863-4638-4E1D-BFDE-399D028AC4E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4DA677C-D2AC-4B74-ABC7-694BC7AB25FD}" type="presOf" srcId="{D1B46980-6531-4606-95E6-44980827E919}" destId="{6140AFEC-043D-4C43-A2F9-D0F5331DF3A3}" srcOrd="0" destOrd="0" presId="urn:microsoft.com/office/officeart/2005/8/layout/target3"/>
    <dgm:cxn modelId="{E158C025-81A0-4F6B-A3A6-FB8B9B923AC0}" type="presOf" srcId="{4C35D32F-0EAB-4CD7-82EE-45574DC2A586}" destId="{8BEBB6EC-1DAA-4CAC-8A25-BC0FCBD5DBD5}" srcOrd="0" destOrd="0" presId="urn:microsoft.com/office/officeart/2005/8/layout/target3"/>
    <dgm:cxn modelId="{47B07025-BD64-470C-BB3E-EB120216CFF5}" type="presOf" srcId="{D1D4F407-5343-4D3F-B5B9-D407B03CAEB4}" destId="{D005CE8C-CC26-4C3E-AC11-E15060ECD759}" srcOrd="0" destOrd="0" presId="urn:microsoft.com/office/officeart/2005/8/layout/target3"/>
    <dgm:cxn modelId="{97E7CD4C-B0BE-45AE-9956-C1E048436D29}" type="presOf" srcId="{B651F6E3-6281-48DB-9319-2AEAFDAE7572}" destId="{619D679B-A015-4ECF-8348-D1034C574F40}" srcOrd="0" destOrd="0" presId="urn:microsoft.com/office/officeart/2005/8/layout/target3"/>
    <dgm:cxn modelId="{ED0B6E54-B491-4343-8A03-D9BA612A70EC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B22B29E-DB7A-48D0-B314-4D72E76AF4F8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B5F8BB94-92F1-47F0-BCE6-33433AED350C}" type="presOf" srcId="{D8197B8C-B260-4A16-BDF4-0947B075E274}" destId="{25B08C86-7E15-44DC-BE7F-FFB55DD49D12}" srcOrd="0" destOrd="0" presId="urn:microsoft.com/office/officeart/2005/8/layout/target3"/>
    <dgm:cxn modelId="{FC970FDF-4FAA-48C8-AA34-1ED50D6F02F0}" type="presOf" srcId="{D8197B8C-B260-4A16-BDF4-0947B075E274}" destId="{5A5FFA88-C948-4069-8E93-59FA12366E83}" srcOrd="1" destOrd="0" presId="urn:microsoft.com/office/officeart/2005/8/layout/target3"/>
    <dgm:cxn modelId="{185E4D64-1878-48B0-9B0C-7B533D623ACA}" type="presOf" srcId="{D1B46980-6531-4606-95E6-44980827E919}" destId="{2BE915AB-18AA-4053-B92C-3BFC9ED204BB}" srcOrd="1" destOrd="0" presId="urn:microsoft.com/office/officeart/2005/8/layout/target3"/>
    <dgm:cxn modelId="{9130B88A-F624-4AD6-88F6-2E0572DC397B}" type="presOf" srcId="{4C35D32F-0EAB-4CD7-82EE-45574DC2A586}" destId="{890E4F0B-2866-4A3F-A3C7-2A14B1797930}" srcOrd="1" destOrd="0" presId="urn:microsoft.com/office/officeart/2005/8/layout/target3"/>
    <dgm:cxn modelId="{F13D9C3F-1CFE-4BBF-877E-94E07847F025}" type="presParOf" srcId="{333A1088-737F-45CB-B68E-254E46348037}" destId="{F5ABB229-8D3B-4694-996A-96F23CF14429}" srcOrd="0" destOrd="0" presId="urn:microsoft.com/office/officeart/2005/8/layout/target3"/>
    <dgm:cxn modelId="{A5320397-F098-43ED-8E81-8D9604A52C10}" type="presParOf" srcId="{333A1088-737F-45CB-B68E-254E46348037}" destId="{F41139FD-01EE-4571-8B17-4FB00FC51163}" srcOrd="1" destOrd="0" presId="urn:microsoft.com/office/officeart/2005/8/layout/target3"/>
    <dgm:cxn modelId="{D9CB390E-C436-49CE-BE0C-01AB42A702FC}" type="presParOf" srcId="{333A1088-737F-45CB-B68E-254E46348037}" destId="{D005CE8C-CC26-4C3E-AC11-E15060ECD759}" srcOrd="2" destOrd="0" presId="urn:microsoft.com/office/officeart/2005/8/layout/target3"/>
    <dgm:cxn modelId="{977612F5-31B9-4F2B-A763-1A36AD82EF60}" type="presParOf" srcId="{333A1088-737F-45CB-B68E-254E46348037}" destId="{2C702D82-9B77-49B7-9568-BB8EB47C3372}" srcOrd="3" destOrd="0" presId="urn:microsoft.com/office/officeart/2005/8/layout/target3"/>
    <dgm:cxn modelId="{7FA17288-28A8-4E5E-83B7-7BDFED5CDC2E}" type="presParOf" srcId="{333A1088-737F-45CB-B68E-254E46348037}" destId="{A52A0455-90FF-4808-ABD0-F02540D31D5A}" srcOrd="4" destOrd="0" presId="urn:microsoft.com/office/officeart/2005/8/layout/target3"/>
    <dgm:cxn modelId="{39D8B853-6F71-4B8E-8380-376ADC96D5A6}" type="presParOf" srcId="{333A1088-737F-45CB-B68E-254E46348037}" destId="{6140AFEC-043D-4C43-A2F9-D0F5331DF3A3}" srcOrd="5" destOrd="0" presId="urn:microsoft.com/office/officeart/2005/8/layout/target3"/>
    <dgm:cxn modelId="{9ABED2CC-3F22-4847-9392-5463474B2459}" type="presParOf" srcId="{333A1088-737F-45CB-B68E-254E46348037}" destId="{9358AC05-5D7D-4327-9F80-1AD486AEA664}" srcOrd="6" destOrd="0" presId="urn:microsoft.com/office/officeart/2005/8/layout/target3"/>
    <dgm:cxn modelId="{17EFAAFC-DE31-4243-88D1-3EC6389E0DD9}" type="presParOf" srcId="{333A1088-737F-45CB-B68E-254E46348037}" destId="{313FC574-E1CD-4FB4-B054-0B805CE0447D}" srcOrd="7" destOrd="0" presId="urn:microsoft.com/office/officeart/2005/8/layout/target3"/>
    <dgm:cxn modelId="{CCAB4455-173E-4744-962C-26FBE4D78D1C}" type="presParOf" srcId="{333A1088-737F-45CB-B68E-254E46348037}" destId="{619D679B-A015-4ECF-8348-D1034C574F40}" srcOrd="8" destOrd="0" presId="urn:microsoft.com/office/officeart/2005/8/layout/target3"/>
    <dgm:cxn modelId="{32364546-D0B8-41F4-A92A-0D6943D8FB9D}" type="presParOf" srcId="{333A1088-737F-45CB-B68E-254E46348037}" destId="{322283A8-4A27-4CDA-BAE3-F381106A9174}" srcOrd="9" destOrd="0" presId="urn:microsoft.com/office/officeart/2005/8/layout/target3"/>
    <dgm:cxn modelId="{A3DDED7E-64F7-420C-8B42-8EC58CB99FBA}" type="presParOf" srcId="{333A1088-737F-45CB-B68E-254E46348037}" destId="{FFC9F71D-1B4F-4AD9-A4A6-86ADEFC8AF5C}" srcOrd="10" destOrd="0" presId="urn:microsoft.com/office/officeart/2005/8/layout/target3"/>
    <dgm:cxn modelId="{09A825A9-B23C-47AB-B061-0CFF6A6281BD}" type="presParOf" srcId="{333A1088-737F-45CB-B68E-254E46348037}" destId="{25B08C86-7E15-44DC-BE7F-FFB55DD49D12}" srcOrd="11" destOrd="0" presId="urn:microsoft.com/office/officeart/2005/8/layout/target3"/>
    <dgm:cxn modelId="{177864C5-C821-44A0-A0AB-D9EA2DC7885B}" type="presParOf" srcId="{333A1088-737F-45CB-B68E-254E46348037}" destId="{76644BE8-9D7C-4C09-B250-3D10AF48CBB7}" srcOrd="12" destOrd="0" presId="urn:microsoft.com/office/officeart/2005/8/layout/target3"/>
    <dgm:cxn modelId="{C4F570BF-EB54-4014-8841-7E9BC7907CF7}" type="presParOf" srcId="{333A1088-737F-45CB-B68E-254E46348037}" destId="{EE85B701-7295-41C0-BA7A-34D3756A2AE6}" srcOrd="13" destOrd="0" presId="urn:microsoft.com/office/officeart/2005/8/layout/target3"/>
    <dgm:cxn modelId="{9F463564-7404-44E5-B1FC-92295058EAD4}" type="presParOf" srcId="{333A1088-737F-45CB-B68E-254E46348037}" destId="{8BEBB6EC-1DAA-4CAC-8A25-BC0FCBD5DBD5}" srcOrd="14" destOrd="0" presId="urn:microsoft.com/office/officeart/2005/8/layout/target3"/>
    <dgm:cxn modelId="{33C84C81-2FCB-4567-BB4A-C2391ADDF89A}" type="presParOf" srcId="{333A1088-737F-45CB-B68E-254E46348037}" destId="{AED2198E-93D5-4001-81B4-73124B309672}" srcOrd="15" destOrd="0" presId="urn:microsoft.com/office/officeart/2005/8/layout/target3"/>
    <dgm:cxn modelId="{FF2EDFB6-B71B-4ACE-BB18-08D6E3FC8E90}" type="presParOf" srcId="{333A1088-737F-45CB-B68E-254E46348037}" destId="{2BE915AB-18AA-4053-B92C-3BFC9ED204BB}" srcOrd="16" destOrd="0" presId="urn:microsoft.com/office/officeart/2005/8/layout/target3"/>
    <dgm:cxn modelId="{88F85922-E94A-40EB-8199-472A2F80053B}" type="presParOf" srcId="{333A1088-737F-45CB-B68E-254E46348037}" destId="{6BB5E863-4638-4E1D-BFDE-399D028AC4ED}" srcOrd="17" destOrd="0" presId="urn:microsoft.com/office/officeart/2005/8/layout/target3"/>
    <dgm:cxn modelId="{FFF7B3DF-84F0-4522-8F58-453C0CD5861D}" type="presParOf" srcId="{333A1088-737F-45CB-B68E-254E46348037}" destId="{5A5FFA88-C948-4069-8E93-59FA12366E83}" srcOrd="18" destOrd="0" presId="urn:microsoft.com/office/officeart/2005/8/layout/target3"/>
    <dgm:cxn modelId="{03FA260E-6771-44A3-ADDA-BF99FF668049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00D753A-F975-4E28-A0CF-33D8F1349948}" type="doc">
      <dgm:prSet loTypeId="urn:microsoft.com/office/officeart/2005/8/layout/hProcess9" loCatId="process" qsTypeId="urn:microsoft.com/office/officeart/2005/8/quickstyle/simple1" qsCatId="simple" csTypeId="urn:microsoft.com/office/officeart/2005/8/colors/accent1_2" csCatId="accent1" phldr="1"/>
      <dgm:spPr/>
    </dgm:pt>
    <dgm:pt modelId="{B3032474-5059-4047-A503-C52AFE1C1F88}">
      <dgm:prSet phldrT="[Text]">
        <dgm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dgm:style>
      </dgm:prSet>
      <dgm:spPr>
        <a:ln>
          <a:solidFill>
            <a:schemeClr val="tx1"/>
          </a:solidFill>
        </a:ln>
      </dgm:spPr>
      <dgm:t>
        <a:bodyPr/>
        <a:lstStyle/>
        <a:p>
          <a:r>
            <a:rPr lang="cs-CZ" dirty="0" smtClean="0"/>
            <a:t>Věta oznamovací</a:t>
          </a:r>
          <a:endParaRPr lang="cs-CZ" dirty="0"/>
        </a:p>
      </dgm:t>
    </dgm:pt>
    <dgm:pt modelId="{604FB963-0C2E-4950-AEF0-208E6F269C85}" type="parTrans" cxnId="{16ACC9F6-53B0-47E7-A0B4-9BB4414BDF94}">
      <dgm:prSet/>
      <dgm:spPr/>
      <dgm:t>
        <a:bodyPr/>
        <a:lstStyle/>
        <a:p>
          <a:endParaRPr lang="cs-CZ"/>
        </a:p>
      </dgm:t>
    </dgm:pt>
    <dgm:pt modelId="{918A6943-BC37-4987-9C03-9A013E740AB5}" type="sibTrans" cxnId="{16ACC9F6-53B0-47E7-A0B4-9BB4414BDF94}">
      <dgm:prSet/>
      <dgm:spPr/>
      <dgm:t>
        <a:bodyPr/>
        <a:lstStyle/>
        <a:p>
          <a:endParaRPr lang="cs-CZ"/>
        </a:p>
      </dgm:t>
    </dgm:pt>
    <dgm:pt modelId="{3932D92F-71D0-4A87-940E-C52D33F44B76}">
      <dgm:prSet phldrT="[Text]">
        <dgm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dgm:style>
      </dgm:prSet>
      <dgm:spPr>
        <a:ln>
          <a:solidFill>
            <a:schemeClr val="tx1"/>
          </a:solidFill>
        </a:ln>
      </dgm:spPr>
      <dgm:t>
        <a:bodyPr/>
        <a:lstStyle/>
        <a:p>
          <a:r>
            <a:rPr lang="cs-CZ" dirty="0" smtClean="0"/>
            <a:t>Věta rozkazovací</a:t>
          </a:r>
          <a:endParaRPr lang="cs-CZ" dirty="0"/>
        </a:p>
      </dgm:t>
    </dgm:pt>
    <dgm:pt modelId="{08A0E0DF-49C4-41CE-902A-0456E09A35A6}" type="parTrans" cxnId="{193BB6F2-FACC-43D8-A0CB-A003F367D705}">
      <dgm:prSet/>
      <dgm:spPr/>
      <dgm:t>
        <a:bodyPr/>
        <a:lstStyle/>
        <a:p>
          <a:endParaRPr lang="cs-CZ"/>
        </a:p>
      </dgm:t>
    </dgm:pt>
    <dgm:pt modelId="{5EF01B27-2E2D-4089-9817-0FD8762F9EE3}" type="sibTrans" cxnId="{193BB6F2-FACC-43D8-A0CB-A003F367D705}">
      <dgm:prSet/>
      <dgm:spPr/>
      <dgm:t>
        <a:bodyPr/>
        <a:lstStyle/>
        <a:p>
          <a:endParaRPr lang="cs-CZ"/>
        </a:p>
      </dgm:t>
    </dgm:pt>
    <dgm:pt modelId="{AAB8F6DB-9A7F-48BD-987D-DD5D0116CA9B}">
      <dgm:prSet phldrT="[Text]">
        <dgm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dgm:style>
      </dgm:prSet>
      <dgm:spPr>
        <a:ln>
          <a:solidFill>
            <a:schemeClr val="tx1"/>
          </a:solidFill>
        </a:ln>
      </dgm:spPr>
      <dgm:t>
        <a:bodyPr/>
        <a:lstStyle/>
        <a:p>
          <a:r>
            <a:rPr lang="cs-CZ" dirty="0" smtClean="0"/>
            <a:t>Věta tázací</a:t>
          </a:r>
          <a:endParaRPr lang="cs-CZ" dirty="0"/>
        </a:p>
      </dgm:t>
    </dgm:pt>
    <dgm:pt modelId="{54CB43F1-8CB6-439C-AB07-D2820B21CB79}" type="parTrans" cxnId="{306DC378-A019-4A91-9901-829D15978ADF}">
      <dgm:prSet/>
      <dgm:spPr/>
      <dgm:t>
        <a:bodyPr/>
        <a:lstStyle/>
        <a:p>
          <a:endParaRPr lang="cs-CZ"/>
        </a:p>
      </dgm:t>
    </dgm:pt>
    <dgm:pt modelId="{9B6EB3F8-4A45-4CF9-8F37-009A571F4F02}" type="sibTrans" cxnId="{306DC378-A019-4A91-9901-829D15978ADF}">
      <dgm:prSet/>
      <dgm:spPr/>
      <dgm:t>
        <a:bodyPr/>
        <a:lstStyle/>
        <a:p>
          <a:endParaRPr lang="cs-CZ"/>
        </a:p>
      </dgm:t>
    </dgm:pt>
    <dgm:pt modelId="{D1F82C91-1A9E-4F89-8249-84B3D0D4443A}">
      <dgm:prSet phldrT="[Text]">
        <dgm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dgm:style>
      </dgm:prSet>
      <dgm:spPr>
        <a:ln>
          <a:solidFill>
            <a:schemeClr val="tx1"/>
          </a:solidFill>
        </a:ln>
      </dgm:spPr>
      <dgm:t>
        <a:bodyPr/>
        <a:lstStyle/>
        <a:p>
          <a:r>
            <a:rPr lang="cs-CZ" dirty="0" smtClean="0"/>
            <a:t>Věta přací</a:t>
          </a:r>
          <a:endParaRPr lang="cs-CZ" dirty="0"/>
        </a:p>
      </dgm:t>
    </dgm:pt>
    <dgm:pt modelId="{16FEBE4E-DBDD-4FC4-A667-7754DC983661}" type="parTrans" cxnId="{C4F97D86-8851-4AAE-A97F-F373C01715D6}">
      <dgm:prSet/>
      <dgm:spPr/>
      <dgm:t>
        <a:bodyPr/>
        <a:lstStyle/>
        <a:p>
          <a:endParaRPr lang="cs-CZ"/>
        </a:p>
      </dgm:t>
    </dgm:pt>
    <dgm:pt modelId="{662572D0-EB77-4503-978B-E3D88C7CE365}" type="sibTrans" cxnId="{C4F97D86-8851-4AAE-A97F-F373C01715D6}">
      <dgm:prSet/>
      <dgm:spPr/>
      <dgm:t>
        <a:bodyPr/>
        <a:lstStyle/>
        <a:p>
          <a:endParaRPr lang="cs-CZ"/>
        </a:p>
      </dgm:t>
    </dgm:pt>
    <dgm:pt modelId="{132C56B9-8EA8-46DA-BDB2-3F213D56DE8E}" type="pres">
      <dgm:prSet presAssocID="{800D753A-F975-4E28-A0CF-33D8F1349948}" presName="CompostProcess" presStyleCnt="0">
        <dgm:presLayoutVars>
          <dgm:dir/>
          <dgm:resizeHandles val="exact"/>
        </dgm:presLayoutVars>
      </dgm:prSet>
      <dgm:spPr/>
    </dgm:pt>
    <dgm:pt modelId="{ED6F2C75-5BA2-4C61-B26A-0534E7606A78}" type="pres">
      <dgm:prSet presAssocID="{800D753A-F975-4E28-A0CF-33D8F1349948}" presName="arrow" presStyleLbl="bgShp" presStyleIdx="0" presStyleCnt="1"/>
      <dgm:spPr/>
    </dgm:pt>
    <dgm:pt modelId="{AABFDD5B-4EEC-45D8-A9FA-7ADACD49EA55}" type="pres">
      <dgm:prSet presAssocID="{800D753A-F975-4E28-A0CF-33D8F1349948}" presName="linearProcess" presStyleCnt="0"/>
      <dgm:spPr/>
    </dgm:pt>
    <dgm:pt modelId="{902A4363-36AD-4923-B9B7-4B9CF20607A2}" type="pres">
      <dgm:prSet presAssocID="{B3032474-5059-4047-A503-C52AFE1C1F88}" presName="textNode" presStyleLbl="node1" presStyleIdx="0" presStyleCnt="4" custScaleY="98485" custLinFactNeighborX="-1800" custLinFactNeighborY="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E4163EA-759B-4354-80DC-1B47FF656BBB}" type="pres">
      <dgm:prSet presAssocID="{918A6943-BC37-4987-9C03-9A013E740AB5}" presName="sibTrans" presStyleCnt="0"/>
      <dgm:spPr/>
    </dgm:pt>
    <dgm:pt modelId="{E2ABF11E-A313-46E9-9516-FA863487C1A1}" type="pres">
      <dgm:prSet presAssocID="{3932D92F-71D0-4A87-940E-C52D33F44B76}" presName="text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5FB26EB-9B6D-4E85-9F4A-7F97CBDA94B5}" type="pres">
      <dgm:prSet presAssocID="{5EF01B27-2E2D-4089-9817-0FD8762F9EE3}" presName="sibTrans" presStyleCnt="0"/>
      <dgm:spPr/>
    </dgm:pt>
    <dgm:pt modelId="{B301BE01-9C32-48CE-B2FA-8BCF1CB7741B}" type="pres">
      <dgm:prSet presAssocID="{AAB8F6DB-9A7F-48BD-987D-DD5D0116CA9B}" presName="text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874B7CF-8EB6-4C9A-B62D-DFFC0A46B7A9}" type="pres">
      <dgm:prSet presAssocID="{9B6EB3F8-4A45-4CF9-8F37-009A571F4F02}" presName="sibTrans" presStyleCnt="0"/>
      <dgm:spPr/>
    </dgm:pt>
    <dgm:pt modelId="{D4B10CC7-CEEC-453D-BC01-75BD81DE07FF}" type="pres">
      <dgm:prSet presAssocID="{D1F82C91-1A9E-4F89-8249-84B3D0D4443A}" presName="text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6ACC9F6-53B0-47E7-A0B4-9BB4414BDF94}" srcId="{800D753A-F975-4E28-A0CF-33D8F1349948}" destId="{B3032474-5059-4047-A503-C52AFE1C1F88}" srcOrd="0" destOrd="0" parTransId="{604FB963-0C2E-4950-AEF0-208E6F269C85}" sibTransId="{918A6943-BC37-4987-9C03-9A013E740AB5}"/>
    <dgm:cxn modelId="{72BD710D-8152-4255-A5D7-6685FC2C2DE1}" type="presOf" srcId="{D1F82C91-1A9E-4F89-8249-84B3D0D4443A}" destId="{D4B10CC7-CEEC-453D-BC01-75BD81DE07FF}" srcOrd="0" destOrd="0" presId="urn:microsoft.com/office/officeart/2005/8/layout/hProcess9"/>
    <dgm:cxn modelId="{053A338B-1045-478B-A032-00E07B972471}" type="presOf" srcId="{B3032474-5059-4047-A503-C52AFE1C1F88}" destId="{902A4363-36AD-4923-B9B7-4B9CF20607A2}" srcOrd="0" destOrd="0" presId="urn:microsoft.com/office/officeart/2005/8/layout/hProcess9"/>
    <dgm:cxn modelId="{F959C9E4-99A4-4891-A187-EB4725F788A5}" type="presOf" srcId="{800D753A-F975-4E28-A0CF-33D8F1349948}" destId="{132C56B9-8EA8-46DA-BDB2-3F213D56DE8E}" srcOrd="0" destOrd="0" presId="urn:microsoft.com/office/officeart/2005/8/layout/hProcess9"/>
    <dgm:cxn modelId="{C4F97D86-8851-4AAE-A97F-F373C01715D6}" srcId="{800D753A-F975-4E28-A0CF-33D8F1349948}" destId="{D1F82C91-1A9E-4F89-8249-84B3D0D4443A}" srcOrd="3" destOrd="0" parTransId="{16FEBE4E-DBDD-4FC4-A667-7754DC983661}" sibTransId="{662572D0-EB77-4503-978B-E3D88C7CE365}"/>
    <dgm:cxn modelId="{306DC378-A019-4A91-9901-829D15978ADF}" srcId="{800D753A-F975-4E28-A0CF-33D8F1349948}" destId="{AAB8F6DB-9A7F-48BD-987D-DD5D0116CA9B}" srcOrd="2" destOrd="0" parTransId="{54CB43F1-8CB6-439C-AB07-D2820B21CB79}" sibTransId="{9B6EB3F8-4A45-4CF9-8F37-009A571F4F02}"/>
    <dgm:cxn modelId="{193BB6F2-FACC-43D8-A0CB-A003F367D705}" srcId="{800D753A-F975-4E28-A0CF-33D8F1349948}" destId="{3932D92F-71D0-4A87-940E-C52D33F44B76}" srcOrd="1" destOrd="0" parTransId="{08A0E0DF-49C4-41CE-902A-0456E09A35A6}" sibTransId="{5EF01B27-2E2D-4089-9817-0FD8762F9EE3}"/>
    <dgm:cxn modelId="{1CABFC1A-F5A5-4503-AAE9-58A4ACCE484B}" type="presOf" srcId="{3932D92F-71D0-4A87-940E-C52D33F44B76}" destId="{E2ABF11E-A313-46E9-9516-FA863487C1A1}" srcOrd="0" destOrd="0" presId="urn:microsoft.com/office/officeart/2005/8/layout/hProcess9"/>
    <dgm:cxn modelId="{A30E1603-8BD7-46F5-8577-A07F5628863C}" type="presOf" srcId="{AAB8F6DB-9A7F-48BD-987D-DD5D0116CA9B}" destId="{B301BE01-9C32-48CE-B2FA-8BCF1CB7741B}" srcOrd="0" destOrd="0" presId="urn:microsoft.com/office/officeart/2005/8/layout/hProcess9"/>
    <dgm:cxn modelId="{68DB3AE1-A12F-47E6-81BF-F90F45E6F3B2}" type="presParOf" srcId="{132C56B9-8EA8-46DA-BDB2-3F213D56DE8E}" destId="{ED6F2C75-5BA2-4C61-B26A-0534E7606A78}" srcOrd="0" destOrd="0" presId="urn:microsoft.com/office/officeart/2005/8/layout/hProcess9"/>
    <dgm:cxn modelId="{353DB33D-DF2A-4430-8D49-4690A7335591}" type="presParOf" srcId="{132C56B9-8EA8-46DA-BDB2-3F213D56DE8E}" destId="{AABFDD5B-4EEC-45D8-A9FA-7ADACD49EA55}" srcOrd="1" destOrd="0" presId="urn:microsoft.com/office/officeart/2005/8/layout/hProcess9"/>
    <dgm:cxn modelId="{75DEF753-2079-4BB1-83C7-E02731ABA312}" type="presParOf" srcId="{AABFDD5B-4EEC-45D8-A9FA-7ADACD49EA55}" destId="{902A4363-36AD-4923-B9B7-4B9CF20607A2}" srcOrd="0" destOrd="0" presId="urn:microsoft.com/office/officeart/2005/8/layout/hProcess9"/>
    <dgm:cxn modelId="{A3CE1A50-89AC-4077-AC99-AF191DBDDE4B}" type="presParOf" srcId="{AABFDD5B-4EEC-45D8-A9FA-7ADACD49EA55}" destId="{BE4163EA-759B-4354-80DC-1B47FF656BBB}" srcOrd="1" destOrd="0" presId="urn:microsoft.com/office/officeart/2005/8/layout/hProcess9"/>
    <dgm:cxn modelId="{1F35DE36-2406-4535-A8EE-19E9798D304E}" type="presParOf" srcId="{AABFDD5B-4EEC-45D8-A9FA-7ADACD49EA55}" destId="{E2ABF11E-A313-46E9-9516-FA863487C1A1}" srcOrd="2" destOrd="0" presId="urn:microsoft.com/office/officeart/2005/8/layout/hProcess9"/>
    <dgm:cxn modelId="{2A44A618-F012-413A-84F4-62C84BAD3A1F}" type="presParOf" srcId="{AABFDD5B-4EEC-45D8-A9FA-7ADACD49EA55}" destId="{95FB26EB-9B6D-4E85-9F4A-7F97CBDA94B5}" srcOrd="3" destOrd="0" presId="urn:microsoft.com/office/officeart/2005/8/layout/hProcess9"/>
    <dgm:cxn modelId="{B55F8F72-D198-4E6E-A364-829BF4DDF52B}" type="presParOf" srcId="{AABFDD5B-4EEC-45D8-A9FA-7ADACD49EA55}" destId="{B301BE01-9C32-48CE-B2FA-8BCF1CB7741B}" srcOrd="4" destOrd="0" presId="urn:microsoft.com/office/officeart/2005/8/layout/hProcess9"/>
    <dgm:cxn modelId="{6C23B94A-0C71-4CBC-9814-0748479DD773}" type="presParOf" srcId="{AABFDD5B-4EEC-45D8-A9FA-7ADACD49EA55}" destId="{1874B7CF-8EB6-4C9A-B62D-DFFC0A46B7A9}" srcOrd="5" destOrd="0" presId="urn:microsoft.com/office/officeart/2005/8/layout/hProcess9"/>
    <dgm:cxn modelId="{0FC07D6F-82C1-4CD9-8C64-36501A1A042D}" type="presParOf" srcId="{AABFDD5B-4EEC-45D8-A9FA-7ADACD49EA55}" destId="{D4B10CC7-CEEC-453D-BC01-75BD81DE07FF}" srcOrd="6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600400" cy="36004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785089" y="0"/>
          <a:ext cx="6192688" cy="3600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mateřská škola Meclov, příspěvková organizace</a:t>
          </a:r>
          <a:endParaRPr lang="cs-CZ" sz="2000" kern="1200" dirty="0"/>
        </a:p>
      </dsp:txBody>
      <dsp:txXfrm>
        <a:off x="1785089" y="0"/>
        <a:ext cx="6192688" cy="576063"/>
      </dsp:txXfrm>
    </dsp:sp>
    <dsp:sp modelId="{A52A0455-90FF-4808-ABD0-F02540D31D5A}">
      <dsp:nvSpPr>
        <dsp:cNvPr id="0" name=""/>
        <dsp:cNvSpPr/>
      </dsp:nvSpPr>
      <dsp:spPr>
        <a:xfrm>
          <a:off x="378041" y="576063"/>
          <a:ext cx="2844316" cy="28443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800200" y="576063"/>
          <a:ext cx="6192688" cy="28443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Jiří Burda</a:t>
          </a:r>
          <a:endParaRPr lang="cs-CZ" sz="2000" kern="1200" dirty="0"/>
        </a:p>
      </dsp:txBody>
      <dsp:txXfrm>
        <a:off x="1800200" y="576063"/>
        <a:ext cx="6192688" cy="576064"/>
      </dsp:txXfrm>
    </dsp:sp>
    <dsp:sp modelId="{313FC574-E1CD-4FB4-B054-0B805CE0447D}">
      <dsp:nvSpPr>
        <dsp:cNvPr id="0" name=""/>
        <dsp:cNvSpPr/>
      </dsp:nvSpPr>
      <dsp:spPr>
        <a:xfrm>
          <a:off x="756083" y="1152128"/>
          <a:ext cx="2088232" cy="208823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800200" y="1152128"/>
          <a:ext cx="6192688" cy="20882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VY_32_INOVACE_ČJ2_05_Druhy vět</a:t>
          </a:r>
          <a:endParaRPr lang="cs-CZ" sz="2000" kern="1200" dirty="0"/>
        </a:p>
      </dsp:txBody>
      <dsp:txXfrm>
        <a:off x="1800200" y="1152128"/>
        <a:ext cx="6192688" cy="576064"/>
      </dsp:txXfrm>
    </dsp:sp>
    <dsp:sp modelId="{FFC9F71D-1B4F-4AD9-A4A6-86ADEFC8AF5C}">
      <dsp:nvSpPr>
        <dsp:cNvPr id="0" name=""/>
        <dsp:cNvSpPr/>
      </dsp:nvSpPr>
      <dsp:spPr>
        <a:xfrm>
          <a:off x="1134126" y="1728192"/>
          <a:ext cx="1332147" cy="133214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752825" y="1729937"/>
          <a:ext cx="6192688" cy="13321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Druhy vět </a:t>
          </a:r>
          <a:endParaRPr lang="cs-CZ" sz="2000" kern="1200" dirty="0"/>
        </a:p>
      </dsp:txBody>
      <dsp:txXfrm>
        <a:off x="1752825" y="1729937"/>
        <a:ext cx="6192688" cy="576064"/>
      </dsp:txXfrm>
    </dsp:sp>
    <dsp:sp modelId="{EE85B701-7295-41C0-BA7A-34D3756A2AE6}">
      <dsp:nvSpPr>
        <dsp:cNvPr id="0" name=""/>
        <dsp:cNvSpPr/>
      </dsp:nvSpPr>
      <dsp:spPr>
        <a:xfrm>
          <a:off x="1512168" y="2304256"/>
          <a:ext cx="576063" cy="5760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800200" y="2304256"/>
          <a:ext cx="6192688" cy="5760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CZ.1.07/1.4.00/21.1839 </a:t>
          </a:r>
          <a:endParaRPr lang="cs-CZ" sz="2000" kern="1200" dirty="0"/>
        </a:p>
      </dsp:txBody>
      <dsp:txXfrm>
        <a:off x="1800200" y="2304256"/>
        <a:ext cx="6192688" cy="576063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D6F2C75-5BA2-4C61-B26A-0534E7606A78}">
      <dsp:nvSpPr>
        <dsp:cNvPr id="0" name=""/>
        <dsp:cNvSpPr/>
      </dsp:nvSpPr>
      <dsp:spPr>
        <a:xfrm>
          <a:off x="610267" y="0"/>
          <a:ext cx="6916368" cy="4752528"/>
        </a:xfrm>
        <a:prstGeom prst="rightArrow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02A4363-36AD-4923-B9B7-4B9CF20607A2}">
      <dsp:nvSpPr>
        <dsp:cNvPr id="0" name=""/>
        <dsp:cNvSpPr/>
      </dsp:nvSpPr>
      <dsp:spPr>
        <a:xfrm>
          <a:off x="0" y="1440158"/>
          <a:ext cx="1939989" cy="1872210"/>
        </a:xfrm>
        <a:prstGeom prst="roundRect">
          <a:avLst/>
        </a:prstGeom>
        <a:gradFill rotWithShape="1">
          <a:gsLst>
            <a:gs pos="0">
              <a:schemeClr val="accent3">
                <a:tint val="50000"/>
                <a:satMod val="300000"/>
              </a:schemeClr>
            </a:gs>
            <a:gs pos="35000">
              <a:schemeClr val="accent3">
                <a:tint val="37000"/>
                <a:satMod val="300000"/>
              </a:schemeClr>
            </a:gs>
            <a:gs pos="100000">
              <a:schemeClr val="accent3"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tx1"/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hemeClr val="accent3"/>
        </a:lnRef>
        <a:fillRef idx="2">
          <a:schemeClr val="accent3"/>
        </a:fillRef>
        <a:effectRef idx="1">
          <a:schemeClr val="accent3"/>
        </a:effectRef>
        <a:fontRef idx="minor">
          <a:schemeClr val="dk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Věta oznamovací</a:t>
          </a:r>
          <a:endParaRPr lang="cs-CZ" sz="2500" kern="1200" dirty="0"/>
        </a:p>
      </dsp:txBody>
      <dsp:txXfrm>
        <a:off x="0" y="1440158"/>
        <a:ext cx="1939989" cy="1872210"/>
      </dsp:txXfrm>
    </dsp:sp>
    <dsp:sp modelId="{E2ABF11E-A313-46E9-9516-FA863487C1A1}">
      <dsp:nvSpPr>
        <dsp:cNvPr id="0" name=""/>
        <dsp:cNvSpPr/>
      </dsp:nvSpPr>
      <dsp:spPr>
        <a:xfrm>
          <a:off x="2066383" y="1425758"/>
          <a:ext cx="1939989" cy="1901011"/>
        </a:xfrm>
        <a:prstGeom prst="roundRect">
          <a:avLst/>
        </a:prstGeom>
        <a:gradFill rotWithShape="1">
          <a:gsLst>
            <a:gs pos="0">
              <a:schemeClr val="accent2">
                <a:tint val="50000"/>
                <a:satMod val="300000"/>
              </a:schemeClr>
            </a:gs>
            <a:gs pos="35000">
              <a:schemeClr val="accent2">
                <a:tint val="37000"/>
                <a:satMod val="300000"/>
              </a:schemeClr>
            </a:gs>
            <a:gs pos="100000">
              <a:schemeClr val="accent2"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tx1"/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hemeClr val="accent2"/>
        </a:lnRef>
        <a:fillRef idx="2">
          <a:schemeClr val="accent2"/>
        </a:fillRef>
        <a:effectRef idx="1">
          <a:schemeClr val="accent2"/>
        </a:effectRef>
        <a:fontRef idx="minor">
          <a:schemeClr val="dk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Věta rozkazovací</a:t>
          </a:r>
          <a:endParaRPr lang="cs-CZ" sz="2500" kern="1200" dirty="0"/>
        </a:p>
      </dsp:txBody>
      <dsp:txXfrm>
        <a:off x="2066383" y="1425758"/>
        <a:ext cx="1939989" cy="1901011"/>
      </dsp:txXfrm>
    </dsp:sp>
    <dsp:sp modelId="{B301BE01-9C32-48CE-B2FA-8BCF1CB7741B}">
      <dsp:nvSpPr>
        <dsp:cNvPr id="0" name=""/>
        <dsp:cNvSpPr/>
      </dsp:nvSpPr>
      <dsp:spPr>
        <a:xfrm>
          <a:off x="4130531" y="1425758"/>
          <a:ext cx="1939989" cy="1901011"/>
        </a:xfrm>
        <a:prstGeom prst="roundRect">
          <a:avLst/>
        </a:prstGeom>
        <a:gradFill rotWithShape="1">
          <a:gsLst>
            <a:gs pos="0">
              <a:schemeClr val="accent5">
                <a:tint val="50000"/>
                <a:satMod val="300000"/>
              </a:schemeClr>
            </a:gs>
            <a:gs pos="35000">
              <a:schemeClr val="accent5">
                <a:tint val="37000"/>
                <a:satMod val="300000"/>
              </a:schemeClr>
            </a:gs>
            <a:gs pos="100000">
              <a:schemeClr val="accent5"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tx1"/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hemeClr val="accent5"/>
        </a:lnRef>
        <a:fillRef idx="2">
          <a:schemeClr val="accent5"/>
        </a:fillRef>
        <a:effectRef idx="1">
          <a:schemeClr val="accent5"/>
        </a:effectRef>
        <a:fontRef idx="minor">
          <a:schemeClr val="dk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Věta tázací</a:t>
          </a:r>
          <a:endParaRPr lang="cs-CZ" sz="2500" kern="1200" dirty="0"/>
        </a:p>
      </dsp:txBody>
      <dsp:txXfrm>
        <a:off x="4130531" y="1425758"/>
        <a:ext cx="1939989" cy="1901011"/>
      </dsp:txXfrm>
    </dsp:sp>
    <dsp:sp modelId="{D4B10CC7-CEEC-453D-BC01-75BD81DE07FF}">
      <dsp:nvSpPr>
        <dsp:cNvPr id="0" name=""/>
        <dsp:cNvSpPr/>
      </dsp:nvSpPr>
      <dsp:spPr>
        <a:xfrm>
          <a:off x="6194680" y="1425758"/>
          <a:ext cx="1939989" cy="1901011"/>
        </a:xfrm>
        <a:prstGeom prst="roundRect">
          <a:avLst/>
        </a:prstGeom>
        <a:gradFill rotWithShape="1">
          <a:gsLst>
            <a:gs pos="0">
              <a:schemeClr val="accent6">
                <a:tint val="50000"/>
                <a:satMod val="300000"/>
              </a:schemeClr>
            </a:gs>
            <a:gs pos="35000">
              <a:schemeClr val="accent6">
                <a:tint val="37000"/>
                <a:satMod val="300000"/>
              </a:schemeClr>
            </a:gs>
            <a:gs pos="100000">
              <a:schemeClr val="accent6"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tx1"/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hemeClr val="accent6"/>
        </a:lnRef>
        <a:fillRef idx="2">
          <a:schemeClr val="accent6"/>
        </a:fillRef>
        <a:effectRef idx="1">
          <a:schemeClr val="accent6"/>
        </a:effectRef>
        <a:fontRef idx="minor">
          <a:schemeClr val="dk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Věta přací</a:t>
          </a:r>
          <a:endParaRPr lang="cs-CZ" sz="2500" kern="1200" dirty="0"/>
        </a:p>
      </dsp:txBody>
      <dsp:txXfrm>
        <a:off x="6194680" y="1425758"/>
        <a:ext cx="1939989" cy="190101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7D4FAF7-5FB9-4264-8E5D-AF80AB265C72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19FDBC0-3FFE-45C7-98E2-B883B9C9AD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808956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22F6E1-C57A-450B-B971-B7BE98FD38DE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5E1707-51E6-4AC1-916E-3AD1BAF4A71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26562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22F6E1-C57A-450B-B971-B7BE98FD38DE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5E1707-51E6-4AC1-916E-3AD1BAF4A71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229921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22F6E1-C57A-450B-B971-B7BE98FD38DE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5E1707-51E6-4AC1-916E-3AD1BAF4A71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330788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22F6E1-C57A-450B-B971-B7BE98FD38DE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5E1707-51E6-4AC1-916E-3AD1BAF4A71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321260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22F6E1-C57A-450B-B971-B7BE98FD38DE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5E1707-51E6-4AC1-916E-3AD1BAF4A71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193209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22F6E1-C57A-450B-B971-B7BE98FD38DE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5E1707-51E6-4AC1-916E-3AD1BAF4A71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584661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22F6E1-C57A-450B-B971-B7BE98FD38DE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5E1707-51E6-4AC1-916E-3AD1BAF4A71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141903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22F6E1-C57A-450B-B971-B7BE98FD38DE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5E1707-51E6-4AC1-916E-3AD1BAF4A71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924546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22F6E1-C57A-450B-B971-B7BE98FD38DE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5E1707-51E6-4AC1-916E-3AD1BAF4A71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019947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22F6E1-C57A-450B-B971-B7BE98FD38DE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5E1707-51E6-4AC1-916E-3AD1BAF4A71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096644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22F6E1-C57A-450B-B971-B7BE98FD38DE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5E1707-51E6-4AC1-916E-3AD1BAF4A71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254272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22F6E1-C57A-450B-B971-B7BE98FD38DE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5E1707-51E6-4AC1-916E-3AD1BAF4A71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154967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wmf"/><Relationship Id="rId4" Type="http://schemas.openxmlformats.org/officeDocument/2006/relationships/image" Target="../media/image10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122718685"/>
              </p:ext>
            </p:extLst>
          </p:nvPr>
        </p:nvGraphicFramePr>
        <p:xfrm>
          <a:off x="611560" y="908720"/>
          <a:ext cx="7992888" cy="3600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1269653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sz="4000" dirty="0" smtClean="0">
                <a:solidFill>
                  <a:schemeClr val="accent3">
                    <a:lumMod val="50000"/>
                  </a:schemeClr>
                </a:solidFill>
              </a:rPr>
              <a:t>Pro 2.třídu ZŠ</a:t>
            </a:r>
          </a:p>
          <a:p>
            <a:pPr marL="0" indent="0">
              <a:buNone/>
            </a:pPr>
            <a:r>
              <a:rPr lang="cs-CZ" sz="4000" dirty="0" smtClean="0">
                <a:solidFill>
                  <a:schemeClr val="accent3">
                    <a:lumMod val="50000"/>
                  </a:schemeClr>
                </a:solidFill>
              </a:rPr>
              <a:t>Prezentace na interaktivní tabuli/pracovní list</a:t>
            </a:r>
          </a:p>
          <a:p>
            <a:pPr marL="0" indent="0">
              <a:buNone/>
            </a:pPr>
            <a:r>
              <a:rPr lang="cs-CZ" sz="4000" dirty="0" smtClean="0">
                <a:solidFill>
                  <a:schemeClr val="accent3">
                    <a:lumMod val="50000"/>
                  </a:schemeClr>
                </a:solidFill>
              </a:rPr>
              <a:t>Pomůcky: učebnice, stíratelné fixy</a:t>
            </a:r>
          </a:p>
          <a:p>
            <a:pPr marL="0" indent="0">
              <a:buNone/>
            </a:pPr>
            <a:r>
              <a:rPr lang="cs-CZ" sz="4000" dirty="0" smtClean="0">
                <a:solidFill>
                  <a:schemeClr val="accent3">
                    <a:lumMod val="50000"/>
                  </a:schemeClr>
                </a:solidFill>
              </a:rPr>
              <a:t>Inovace – Žáci se aktivně zapojují do výuky.</a:t>
            </a:r>
          </a:p>
          <a:p>
            <a:pPr marL="0" indent="0">
              <a:buNone/>
            </a:pPr>
            <a:r>
              <a:rPr lang="cs-CZ" sz="4000" dirty="0" smtClean="0">
                <a:solidFill>
                  <a:schemeClr val="accent3">
                    <a:lumMod val="50000"/>
                  </a:schemeClr>
                </a:solidFill>
              </a:rPr>
              <a:t>Metodické pokyny:</a:t>
            </a:r>
          </a:p>
          <a:p>
            <a:pPr marL="0" indent="0">
              <a:buNone/>
            </a:pPr>
            <a:r>
              <a:rPr lang="cs-CZ" sz="4000" dirty="0" smtClean="0">
                <a:solidFill>
                  <a:schemeClr val="accent3">
                    <a:lumMod val="50000"/>
                  </a:schemeClr>
                </a:solidFill>
              </a:rPr>
              <a:t>Snímek č. 3 – 8 : Uvádí se přehled druhů vět, znaménka za větami, melodie hlasu.</a:t>
            </a:r>
          </a:p>
          <a:p>
            <a:pPr marL="0" indent="0">
              <a:buNone/>
            </a:pPr>
            <a:r>
              <a:rPr lang="cs-CZ" sz="4000" dirty="0" smtClean="0">
                <a:solidFill>
                  <a:schemeClr val="accent3">
                    <a:lumMod val="50000"/>
                  </a:schemeClr>
                </a:solidFill>
              </a:rPr>
              <a:t>Snímek č. 9 a 10 : Úkoly na procvičení názvu druhů vět a sestavení vět ze slov (slova přeházená).</a:t>
            </a:r>
            <a:endParaRPr lang="cs-CZ" sz="4000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45764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xmlns="" val="1949239023"/>
              </p:ext>
            </p:extLst>
          </p:nvPr>
        </p:nvGraphicFramePr>
        <p:xfrm>
          <a:off x="611560" y="1700808"/>
          <a:ext cx="8136904" cy="47525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Obdélník 2"/>
          <p:cNvSpPr/>
          <p:nvPr/>
        </p:nvSpPr>
        <p:spPr>
          <a:xfrm>
            <a:off x="3077650" y="548680"/>
            <a:ext cx="2988703" cy="923330"/>
          </a:xfrm>
          <a:prstGeom prst="rect">
            <a:avLst/>
          </a:prstGeom>
          <a:noFill/>
          <a:scene3d>
            <a:camera prst="perspectiveFront"/>
            <a:lightRig rig="threePt" dir="t"/>
          </a:scene3d>
        </p:spPr>
        <p:txBody>
          <a:bodyPr wrap="none" lIns="91440" tIns="45720" rIns="91440" bIns="45720">
            <a:spAutoFit/>
            <a:scene3d>
              <a:camera prst="perspectiveHeroicExtremeLeftFacing"/>
              <a:lightRig rig="threePt" dir="t"/>
            </a:scene3d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Druhy vět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01179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Skola\AppData\Local\Microsoft\Windows\Temporary Internet Files\Content.IE5\AM1I8PN9\MP90043942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35658" y="4281195"/>
            <a:ext cx="3200400" cy="2136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066820" y="332656"/>
            <a:ext cx="503189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Věty oznamovací</a:t>
            </a:r>
            <a:endParaRPr lang="cs-CZ" sz="5400" b="1" cap="none" spc="0" dirty="0">
              <a:ln w="19050">
                <a:solidFill>
                  <a:schemeClr val="accent3">
                    <a:lumMod val="50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23828" y="1418508"/>
            <a:ext cx="44669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Rádi chodíme cvičit do tělocvičny.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13629" y="2124377"/>
            <a:ext cx="223945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Žáci stojí v řadě.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941864" y="2751310"/>
            <a:ext cx="31829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Petr má dnes rozcvičku.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837143" y="3492911"/>
            <a:ext cx="339243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Pavel hází míčem na koš.</a:t>
            </a:r>
            <a:endParaRPr lang="cs-CZ" sz="2400" b="1" dirty="0"/>
          </a:p>
        </p:txBody>
      </p:sp>
      <p:sp>
        <p:nvSpPr>
          <p:cNvPr id="7" name="Obdélník 6"/>
          <p:cNvSpPr/>
          <p:nvPr/>
        </p:nvSpPr>
        <p:spPr>
          <a:xfrm>
            <a:off x="4705319" y="1969419"/>
            <a:ext cx="4007636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dirty="0">
                <a:ln w="11430"/>
                <a:solidFill>
                  <a:srgbClr val="00B05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o</a:t>
            </a:r>
            <a:r>
              <a:rPr lang="cs-CZ" sz="5400" b="1" dirty="0" smtClean="0">
                <a:ln w="11430"/>
                <a:solidFill>
                  <a:srgbClr val="00B05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znamujeme</a:t>
            </a:r>
          </a:p>
          <a:p>
            <a:pPr algn="ctr"/>
            <a:r>
              <a:rPr lang="cs-CZ" sz="5400" b="1" cap="none" spc="0" dirty="0" smtClean="0">
                <a:ln w="11430"/>
                <a:solidFill>
                  <a:srgbClr val="00B05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vypravujeme</a:t>
            </a:r>
            <a:endParaRPr lang="cs-CZ" sz="5400" b="1" cap="none" spc="0" dirty="0">
              <a:ln w="11430"/>
              <a:solidFill>
                <a:srgbClr val="00B05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36524" y="4472420"/>
            <a:ext cx="4454296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Píšeme za nimi</a:t>
            </a:r>
          </a:p>
          <a:p>
            <a:pPr algn="ctr"/>
            <a:r>
              <a:rPr lang="cs-CZ" sz="5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 tečku.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912871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" cy="91440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endParaRPr lang="cs-CZ"/>
          </a:p>
        </p:txBody>
      </p:sp>
      <p:pic>
        <p:nvPicPr>
          <p:cNvPr id="2051" name="Picture 3" descr="C:\Users\Skola\AppData\Local\Microsoft\Windows\Temporary Internet Files\Content.IE5\AM1I8PN9\MC90029046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27638" y="4984197"/>
            <a:ext cx="1136650" cy="1339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Skola\AppData\Local\Microsoft\Windows\Temporary Internet Files\Content.IE5\K0O7W0UI\MC90038911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581128"/>
            <a:ext cx="1646237" cy="1800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042463" y="459662"/>
            <a:ext cx="502554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Věty rozkazovací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60839" y="1628800"/>
            <a:ext cx="296324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Pepo, zameť podlahu.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60839" y="2319262"/>
            <a:ext cx="27840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Ihned si ukliď pokoj!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60839" y="3041751"/>
            <a:ext cx="34050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Kláro, přines čistou vodu.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60839" y="3665920"/>
            <a:ext cx="213545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Podej mi koště.</a:t>
            </a:r>
            <a:endParaRPr lang="cs-CZ" sz="2400" b="1" dirty="0"/>
          </a:p>
        </p:txBody>
      </p:sp>
      <p:sp>
        <p:nvSpPr>
          <p:cNvPr id="8" name="Obdélník 7"/>
          <p:cNvSpPr/>
          <p:nvPr/>
        </p:nvSpPr>
        <p:spPr>
          <a:xfrm>
            <a:off x="4131845" y="1488266"/>
            <a:ext cx="4703724" cy="230832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8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r</a:t>
            </a:r>
            <a:r>
              <a:rPr lang="cs-CZ" sz="4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ozkazujeme,</a:t>
            </a:r>
          </a:p>
          <a:p>
            <a:pPr algn="ctr"/>
            <a:r>
              <a:rPr lang="cs-CZ" sz="48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</a:t>
            </a:r>
            <a:r>
              <a:rPr lang="cs-CZ" sz="48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ěkoho k něčemu</a:t>
            </a:r>
          </a:p>
          <a:p>
            <a:pPr algn="ctr"/>
            <a:r>
              <a:rPr lang="cs-CZ" sz="4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nutíme</a:t>
            </a:r>
            <a:endParaRPr lang="cs-CZ" sz="4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35120" y="4581128"/>
            <a:ext cx="5419432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Z</a:t>
            </a:r>
            <a:r>
              <a:rPr lang="cs-CZ" sz="4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a větou píšeme tečku</a:t>
            </a:r>
          </a:p>
          <a:p>
            <a:pPr algn="ctr"/>
            <a:r>
              <a:rPr lang="cs-CZ" sz="44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n</a:t>
            </a:r>
            <a:r>
              <a:rPr lang="cs-CZ" sz="4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ebo vykřičník.</a:t>
            </a:r>
            <a:endParaRPr lang="cs-CZ" sz="4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265450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Skola\AppData\Local\Microsoft\Windows\Temporary Internet Files\Content.IE5\DE4CGPLA\MP90039937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20225" y="4509120"/>
            <a:ext cx="2914013" cy="19418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730493" y="476672"/>
            <a:ext cx="369396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lumMod val="5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Věty tázací</a:t>
            </a:r>
            <a:endParaRPr lang="cs-CZ" sz="5400" b="1" cap="none" spc="300" dirty="0">
              <a:ln w="11430" cmpd="sng">
                <a:solidFill>
                  <a:schemeClr val="accent1">
                    <a:lumMod val="5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87952" y="1578286"/>
            <a:ext cx="23182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Jak se jmenuješ?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987952" y="2307043"/>
            <a:ext cx="29844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Do které třídy chodíš?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987952" y="2996951"/>
            <a:ext cx="27290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 kým sedíš v lavici?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987952" y="3637459"/>
            <a:ext cx="34041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Jaké hraješ oblíbené hry?</a:t>
            </a:r>
            <a:endParaRPr lang="cs-CZ" sz="2400" b="1" dirty="0"/>
          </a:p>
        </p:txBody>
      </p:sp>
      <p:sp>
        <p:nvSpPr>
          <p:cNvPr id="7" name="Obdélník 6"/>
          <p:cNvSpPr/>
          <p:nvPr/>
        </p:nvSpPr>
        <p:spPr>
          <a:xfrm>
            <a:off x="4103036" y="1541983"/>
            <a:ext cx="4378506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Ptáme se.</a:t>
            </a:r>
          </a:p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Jsou to otázky.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99629" y="4365104"/>
            <a:ext cx="4454296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Píšeme za nimi</a:t>
            </a:r>
          </a:p>
          <a:p>
            <a:pPr algn="ctr"/>
            <a:r>
              <a:rPr lang="cs-CZ" sz="54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o</a:t>
            </a:r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tazník.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054280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Users\Skola\AppData\Local\Microsoft\Windows\Temporary Internet Files\Content.IE5\K0O7W0UI\MC90035571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84368" y="4653136"/>
            <a:ext cx="1039812" cy="1833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Skola\AppData\Local\Microsoft\Windows\Temporary Internet Files\Content.IE5\S7687CZ2\MP90040523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52120" y="5045368"/>
            <a:ext cx="2042129" cy="1458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078120" y="476672"/>
            <a:ext cx="303224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Věty přací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99592" y="2037171"/>
            <a:ext cx="36949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Kdybych tak měla panenku.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931818" y="2683502"/>
            <a:ext cx="41763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Kéž dostanu od tatínka autíčko.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3366653"/>
            <a:ext cx="25460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Ať se mi dárky líbí.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931818" y="3999133"/>
            <a:ext cx="330705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Kdyby už byl můj svátek.</a:t>
            </a:r>
            <a:endParaRPr lang="cs-CZ" sz="2400" b="1" dirty="0"/>
          </a:p>
        </p:txBody>
      </p:sp>
      <p:sp>
        <p:nvSpPr>
          <p:cNvPr id="7" name="Obdélník 6"/>
          <p:cNvSpPr/>
          <p:nvPr/>
        </p:nvSpPr>
        <p:spPr>
          <a:xfrm>
            <a:off x="5650695" y="2268004"/>
            <a:ext cx="2766911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C000"/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Vyjadřují</a:t>
            </a:r>
          </a:p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C000"/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přání</a:t>
            </a:r>
            <a:endParaRPr lang="cs-CZ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C000"/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90083" y="4785087"/>
            <a:ext cx="5606728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Píšeme za nimi</a:t>
            </a:r>
          </a:p>
          <a:p>
            <a:pPr algn="ctr"/>
            <a:r>
              <a:rPr lang="cs-CZ" sz="48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t</a:t>
            </a:r>
            <a:r>
              <a:rPr lang="cs-CZ" sz="48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ečku nebo </a:t>
            </a:r>
            <a:r>
              <a:rPr lang="cs-CZ" sz="4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vykřičník.</a:t>
            </a:r>
            <a:endParaRPr lang="cs-CZ" sz="48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5385525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765571876"/>
              </p:ext>
            </p:extLst>
          </p:nvPr>
        </p:nvGraphicFramePr>
        <p:xfrm>
          <a:off x="683568" y="764704"/>
          <a:ext cx="7896201" cy="544596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632067"/>
                <a:gridCol w="3056565"/>
                <a:gridCol w="2207569"/>
              </a:tblGrid>
              <a:tr h="936104"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</a:pPr>
                      <a:r>
                        <a:rPr lang="cs-CZ" sz="2800" b="1" dirty="0" smtClean="0"/>
                        <a:t>druh věty</a:t>
                      </a:r>
                      <a:endParaRPr lang="cs-CZ" sz="2800" b="1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</a:pPr>
                      <a:r>
                        <a:rPr lang="cs-CZ" sz="2800" b="1" dirty="0" smtClean="0"/>
                        <a:t>hlas</a:t>
                      </a:r>
                      <a:endParaRPr lang="cs-CZ" sz="2800" b="1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</a:pPr>
                      <a:r>
                        <a:rPr lang="cs-CZ" sz="2800" b="1" dirty="0" smtClean="0"/>
                        <a:t>znaménko</a:t>
                      </a:r>
                      <a:endParaRPr lang="cs-CZ" sz="2800" b="1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1080120"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</a:pPr>
                      <a:r>
                        <a:rPr lang="cs-CZ" sz="2800" b="1" dirty="0" smtClean="0"/>
                        <a:t>oznamovací</a:t>
                      </a:r>
                      <a:endParaRPr lang="cs-CZ" sz="2800" b="1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cs-CZ" sz="6000" b="1" dirty="0" smtClean="0"/>
                        <a:t>.</a:t>
                      </a:r>
                      <a:endParaRPr lang="cs-CZ" sz="6000" b="1" dirty="0"/>
                    </a:p>
                  </a:txBody>
                  <a:tcPr/>
                </a:tc>
              </a:tr>
              <a:tr h="1146408"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</a:pPr>
                      <a:r>
                        <a:rPr lang="cs-CZ" sz="2800" b="1" dirty="0" smtClean="0"/>
                        <a:t>rozkazovací</a:t>
                      </a:r>
                      <a:endParaRPr lang="cs-CZ" sz="2800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</a:pPr>
                      <a:r>
                        <a:rPr lang="cs-CZ" sz="2400" b="1" dirty="0" smtClean="0"/>
                        <a:t>        </a:t>
                      </a:r>
                      <a:r>
                        <a:rPr lang="cs-CZ" sz="6000" b="1" dirty="0" smtClean="0"/>
                        <a:t>.</a:t>
                      </a:r>
                      <a:r>
                        <a:rPr lang="cs-CZ" sz="2400" b="1" dirty="0" smtClean="0"/>
                        <a:t>          </a:t>
                      </a:r>
                      <a:r>
                        <a:rPr lang="cs-CZ" sz="6000" b="1" dirty="0" smtClean="0"/>
                        <a:t>!</a:t>
                      </a:r>
                      <a:endParaRPr lang="cs-CZ" sz="2400" b="1" dirty="0"/>
                    </a:p>
                  </a:txBody>
                  <a:tcPr/>
                </a:tc>
              </a:tr>
              <a:tr h="1085840"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</a:pPr>
                      <a:r>
                        <a:rPr lang="cs-CZ" sz="2800" b="1" dirty="0" smtClean="0"/>
                        <a:t>přací</a:t>
                      </a:r>
                      <a:endParaRPr lang="cs-CZ" sz="28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000" b="1" dirty="0" smtClean="0"/>
                        <a:t>.</a:t>
                      </a:r>
                      <a:endParaRPr lang="cs-CZ" sz="6000" b="1" dirty="0"/>
                    </a:p>
                  </a:txBody>
                  <a:tcPr/>
                </a:tc>
              </a:tr>
              <a:tr h="1180936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400" b="1" dirty="0" smtClean="0"/>
                        <a:t>otázka – ano</a:t>
                      </a:r>
                      <a:r>
                        <a:rPr lang="cs-CZ" sz="2400" b="1" baseline="0" dirty="0" smtClean="0"/>
                        <a:t> – ne</a:t>
                      </a:r>
                    </a:p>
                    <a:p>
                      <a:pPr algn="l">
                        <a:lnSpc>
                          <a:spcPct val="150000"/>
                        </a:lnSpc>
                      </a:pPr>
                      <a:r>
                        <a:rPr lang="cs-CZ" sz="2400" b="1" baseline="0" dirty="0" smtClean="0"/>
                        <a:t>               -- ostatní</a:t>
                      </a:r>
                      <a:endParaRPr lang="cs-CZ" sz="2400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000" b="1" dirty="0" smtClean="0"/>
                        <a:t>?</a:t>
                      </a:r>
                      <a:endParaRPr lang="cs-CZ" sz="6000" b="1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Volný tvar 2"/>
          <p:cNvSpPr/>
          <p:nvPr/>
        </p:nvSpPr>
        <p:spPr>
          <a:xfrm>
            <a:off x="3629891" y="1936683"/>
            <a:ext cx="2382982" cy="349317"/>
          </a:xfrm>
          <a:custGeom>
            <a:avLst/>
            <a:gdLst>
              <a:gd name="connsiteX0" fmla="*/ 0 w 2382982"/>
              <a:gd name="connsiteY0" fmla="*/ 30662 h 349317"/>
              <a:gd name="connsiteX1" fmla="*/ 1911927 w 2382982"/>
              <a:gd name="connsiteY1" fmla="*/ 30662 h 349317"/>
              <a:gd name="connsiteX2" fmla="*/ 2382982 w 2382982"/>
              <a:gd name="connsiteY2" fmla="*/ 349317 h 349317"/>
              <a:gd name="connsiteX3" fmla="*/ 2382982 w 2382982"/>
              <a:gd name="connsiteY3" fmla="*/ 349317 h 3493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382982" h="349317">
                <a:moveTo>
                  <a:pt x="0" y="30662"/>
                </a:moveTo>
                <a:cubicBezTo>
                  <a:pt x="757381" y="4107"/>
                  <a:pt x="1514763" y="-22447"/>
                  <a:pt x="1911927" y="30662"/>
                </a:cubicBezTo>
                <a:cubicBezTo>
                  <a:pt x="2309091" y="83771"/>
                  <a:pt x="2382982" y="349317"/>
                  <a:pt x="2382982" y="349317"/>
                </a:cubicBezTo>
                <a:lnTo>
                  <a:pt x="2382982" y="349317"/>
                </a:ln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Volný tvar 3"/>
          <p:cNvSpPr/>
          <p:nvPr/>
        </p:nvSpPr>
        <p:spPr>
          <a:xfrm>
            <a:off x="3613302" y="2996952"/>
            <a:ext cx="2382982" cy="349317"/>
          </a:xfrm>
          <a:custGeom>
            <a:avLst/>
            <a:gdLst>
              <a:gd name="connsiteX0" fmla="*/ 0 w 2382982"/>
              <a:gd name="connsiteY0" fmla="*/ 30662 h 349317"/>
              <a:gd name="connsiteX1" fmla="*/ 1911927 w 2382982"/>
              <a:gd name="connsiteY1" fmla="*/ 30662 h 349317"/>
              <a:gd name="connsiteX2" fmla="*/ 2382982 w 2382982"/>
              <a:gd name="connsiteY2" fmla="*/ 349317 h 349317"/>
              <a:gd name="connsiteX3" fmla="*/ 2382982 w 2382982"/>
              <a:gd name="connsiteY3" fmla="*/ 349317 h 3493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382982" h="349317">
                <a:moveTo>
                  <a:pt x="0" y="30662"/>
                </a:moveTo>
                <a:cubicBezTo>
                  <a:pt x="757381" y="4107"/>
                  <a:pt x="1514763" y="-22447"/>
                  <a:pt x="1911927" y="30662"/>
                </a:cubicBezTo>
                <a:cubicBezTo>
                  <a:pt x="2309091" y="83771"/>
                  <a:pt x="2382982" y="349317"/>
                  <a:pt x="2382982" y="349317"/>
                </a:cubicBezTo>
                <a:lnTo>
                  <a:pt x="2382982" y="349317"/>
                </a:ln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olný tvar 4"/>
          <p:cNvSpPr/>
          <p:nvPr/>
        </p:nvSpPr>
        <p:spPr>
          <a:xfrm>
            <a:off x="3616037" y="4221088"/>
            <a:ext cx="2382982" cy="349317"/>
          </a:xfrm>
          <a:custGeom>
            <a:avLst/>
            <a:gdLst>
              <a:gd name="connsiteX0" fmla="*/ 0 w 2382982"/>
              <a:gd name="connsiteY0" fmla="*/ 30662 h 349317"/>
              <a:gd name="connsiteX1" fmla="*/ 1911927 w 2382982"/>
              <a:gd name="connsiteY1" fmla="*/ 30662 h 349317"/>
              <a:gd name="connsiteX2" fmla="*/ 2382982 w 2382982"/>
              <a:gd name="connsiteY2" fmla="*/ 349317 h 349317"/>
              <a:gd name="connsiteX3" fmla="*/ 2382982 w 2382982"/>
              <a:gd name="connsiteY3" fmla="*/ 349317 h 3493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382982" h="349317">
                <a:moveTo>
                  <a:pt x="0" y="30662"/>
                </a:moveTo>
                <a:cubicBezTo>
                  <a:pt x="757381" y="4107"/>
                  <a:pt x="1514763" y="-22447"/>
                  <a:pt x="1911927" y="30662"/>
                </a:cubicBezTo>
                <a:cubicBezTo>
                  <a:pt x="2309091" y="83771"/>
                  <a:pt x="2382982" y="349317"/>
                  <a:pt x="2382982" y="349317"/>
                </a:cubicBezTo>
                <a:lnTo>
                  <a:pt x="2382982" y="349317"/>
                </a:ln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olný tvar 5"/>
          <p:cNvSpPr/>
          <p:nvPr/>
        </p:nvSpPr>
        <p:spPr>
          <a:xfrm>
            <a:off x="3671455" y="5043055"/>
            <a:ext cx="2563090" cy="323878"/>
          </a:xfrm>
          <a:custGeom>
            <a:avLst/>
            <a:gdLst>
              <a:gd name="connsiteX0" fmla="*/ 0 w 2563090"/>
              <a:gd name="connsiteY0" fmla="*/ 304800 h 323878"/>
              <a:gd name="connsiteX1" fmla="*/ 1925781 w 2563090"/>
              <a:gd name="connsiteY1" fmla="*/ 290945 h 323878"/>
              <a:gd name="connsiteX2" fmla="*/ 2563090 w 2563090"/>
              <a:gd name="connsiteY2" fmla="*/ 0 h 323878"/>
              <a:gd name="connsiteX3" fmla="*/ 2563090 w 2563090"/>
              <a:gd name="connsiteY3" fmla="*/ 0 h 3238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63090" h="323878">
                <a:moveTo>
                  <a:pt x="0" y="304800"/>
                </a:moveTo>
                <a:cubicBezTo>
                  <a:pt x="749299" y="323272"/>
                  <a:pt x="1498599" y="341745"/>
                  <a:pt x="1925781" y="290945"/>
                </a:cubicBezTo>
                <a:cubicBezTo>
                  <a:pt x="2352963" y="240145"/>
                  <a:pt x="2563090" y="0"/>
                  <a:pt x="2563090" y="0"/>
                </a:cubicBezTo>
                <a:lnTo>
                  <a:pt x="2563090" y="0"/>
                </a:ln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olný tvar 8"/>
          <p:cNvSpPr/>
          <p:nvPr/>
        </p:nvSpPr>
        <p:spPr>
          <a:xfrm>
            <a:off x="3519055" y="5733681"/>
            <a:ext cx="2507672" cy="180353"/>
          </a:xfrm>
          <a:custGeom>
            <a:avLst/>
            <a:gdLst>
              <a:gd name="connsiteX0" fmla="*/ 0 w 2507672"/>
              <a:gd name="connsiteY0" fmla="*/ 168355 h 180353"/>
              <a:gd name="connsiteX1" fmla="*/ 249381 w 2507672"/>
              <a:gd name="connsiteY1" fmla="*/ 168355 h 180353"/>
              <a:gd name="connsiteX2" fmla="*/ 484909 w 2507672"/>
              <a:gd name="connsiteY2" fmla="*/ 43664 h 180353"/>
              <a:gd name="connsiteX3" fmla="*/ 678872 w 2507672"/>
              <a:gd name="connsiteY3" fmla="*/ 2101 h 180353"/>
              <a:gd name="connsiteX4" fmla="*/ 734290 w 2507672"/>
              <a:gd name="connsiteY4" fmla="*/ 15955 h 180353"/>
              <a:gd name="connsiteX5" fmla="*/ 872836 w 2507672"/>
              <a:gd name="connsiteY5" fmla="*/ 99083 h 180353"/>
              <a:gd name="connsiteX6" fmla="*/ 942109 w 2507672"/>
              <a:gd name="connsiteY6" fmla="*/ 154501 h 180353"/>
              <a:gd name="connsiteX7" fmla="*/ 983672 w 2507672"/>
              <a:gd name="connsiteY7" fmla="*/ 168355 h 180353"/>
              <a:gd name="connsiteX8" fmla="*/ 2507672 w 2507672"/>
              <a:gd name="connsiteY8" fmla="*/ 168355 h 180353"/>
              <a:gd name="connsiteX9" fmla="*/ 2507672 w 2507672"/>
              <a:gd name="connsiteY9" fmla="*/ 168355 h 180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507672" h="180353">
                <a:moveTo>
                  <a:pt x="0" y="168355"/>
                </a:moveTo>
                <a:cubicBezTo>
                  <a:pt x="84281" y="178746"/>
                  <a:pt x="168563" y="189137"/>
                  <a:pt x="249381" y="168355"/>
                </a:cubicBezTo>
                <a:cubicBezTo>
                  <a:pt x="330199" y="147573"/>
                  <a:pt x="413327" y="71373"/>
                  <a:pt x="484909" y="43664"/>
                </a:cubicBezTo>
                <a:cubicBezTo>
                  <a:pt x="556491" y="15955"/>
                  <a:pt x="637309" y="6719"/>
                  <a:pt x="678872" y="2101"/>
                </a:cubicBezTo>
                <a:cubicBezTo>
                  <a:pt x="720435" y="-2517"/>
                  <a:pt x="701963" y="-209"/>
                  <a:pt x="734290" y="15955"/>
                </a:cubicBezTo>
                <a:cubicBezTo>
                  <a:pt x="766617" y="32119"/>
                  <a:pt x="838200" y="75992"/>
                  <a:pt x="872836" y="99083"/>
                </a:cubicBezTo>
                <a:cubicBezTo>
                  <a:pt x="907473" y="122174"/>
                  <a:pt x="923636" y="142956"/>
                  <a:pt x="942109" y="154501"/>
                </a:cubicBezTo>
                <a:cubicBezTo>
                  <a:pt x="960582" y="166046"/>
                  <a:pt x="983672" y="168355"/>
                  <a:pt x="983672" y="168355"/>
                </a:cubicBezTo>
                <a:lnTo>
                  <a:pt x="2507672" y="168355"/>
                </a:lnTo>
                <a:lnTo>
                  <a:pt x="2507672" y="168355"/>
                </a:ln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133665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19778" y="1412775"/>
            <a:ext cx="33532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Jak se jmenuje tvoje teta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57602" y="3284984"/>
            <a:ext cx="30328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Kolik je let tvé babičce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19778" y="2708919"/>
            <a:ext cx="41397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Maminka poslala Evu na nákup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57602" y="2103396"/>
            <a:ext cx="36607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Buď opatrná při přecházení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57602" y="3933055"/>
            <a:ext cx="25485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Ať neztratíš peníze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57602" y="4638326"/>
            <a:ext cx="26532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Zavři za námi dveře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17028" y="5301207"/>
            <a:ext cx="27937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Dnes jsem promokla</a:t>
            </a:r>
            <a:endParaRPr lang="cs-CZ" sz="2400" b="1" dirty="0"/>
          </a:p>
        </p:txBody>
      </p:sp>
      <p:sp>
        <p:nvSpPr>
          <p:cNvPr id="10" name="Obdélník 9"/>
          <p:cNvSpPr/>
          <p:nvPr/>
        </p:nvSpPr>
        <p:spPr>
          <a:xfrm>
            <a:off x="3345117" y="5883970"/>
            <a:ext cx="427887" cy="57606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.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724128" y="5877272"/>
            <a:ext cx="427887" cy="57606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!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444208" y="5877272"/>
            <a:ext cx="427887" cy="57606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?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7201690" y="5877272"/>
            <a:ext cx="427887" cy="57606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.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148498" y="5877272"/>
            <a:ext cx="427887" cy="57606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.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915901" y="5877272"/>
            <a:ext cx="427887" cy="57606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tx1"/>
                </a:solidFill>
              </a:rPr>
              <a:t>?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7956376" y="5856292"/>
            <a:ext cx="427887" cy="57606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tx1"/>
                </a:solidFill>
              </a:rPr>
              <a:t>.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7234277" y="3170584"/>
            <a:ext cx="1697388" cy="461665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oznamovací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7234277" y="4638325"/>
            <a:ext cx="1697388" cy="461665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oznamovací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7238869" y="1913509"/>
            <a:ext cx="1647695" cy="461665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rozkazovací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7234277" y="3960145"/>
            <a:ext cx="1647695" cy="461665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rozkazovací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7225620" y="2600053"/>
            <a:ext cx="915122" cy="461665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tázací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7255197" y="5301206"/>
            <a:ext cx="915122" cy="461665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tázací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7225620" y="1331104"/>
            <a:ext cx="807913" cy="461665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přací</a:t>
            </a:r>
            <a:endParaRPr lang="cs-CZ" sz="2400" b="1" dirty="0">
              <a:solidFill>
                <a:srgbClr val="FFC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17028" y="692696"/>
            <a:ext cx="7133235" cy="46166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Doplň znaménka za větami, procvič si názvy druhů vět.</a:t>
            </a:r>
            <a:endParaRPr lang="cs-CZ" sz="24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303155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35 -0.04236 C 0.00139 -0.04907 0.0033 -0.05347 0.00729 -0.05833 C 0.00885 -0.06528 0.01163 -0.06782 0.01337 -0.07453 C 0.01441 -0.0787 0.01632 -0.0868 0.01632 -0.0868 C 0.01719 -0.11481 0.01475 -0.13773 0.02396 -0.16157 C 0.02708 -0.18981 0.02482 -0.1794 0.02847 -0.19398 C 0.02986 -0.21157 0.0342 -0.22662 0.03611 -0.24421 C 0.04132 -0.29004 0.03698 -0.26041 0.04062 -0.28472 C 0.04219 -0.31227 0.04409 -0.33773 0.04514 -0.36551 C 0.04462 -0.42199 0.04462 -0.4787 0.04357 -0.53518 C 0.0434 -0.54398 0.0401 -0.56227 0.03611 -0.56944 C 0.03403 -0.57338 0.02847 -0.57963 0.02847 -0.57963 C 0.02639 -0.5875 0.02153 -0.59699 0.01632 -0.60185 C 0.01146 -0.60648 0.00625 -0.60648 0.00121 -0.60995 C -0.00903 -0.61666 0.00312 -0.6118 -0.00938 -0.61597 C -0.01493 -0.62338 -0.02101 -0.62037 -0.02761 -0.62615 C -0.0342 -0.63194 -0.04115 -0.63379 -0.04879 -0.63611 C -0.05677 -0.64352 -0.07361 -0.64815 -0.08368 -0.65231 C -0.09063 -0.66203 -0.1007 -0.66852 -0.11094 -0.66852 " pathEditMode="relative" ptsTypes="ffffffffffffffffffA">
                                      <p:cBhvr>
                                        <p:cTn id="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3.33333E-6 C -0.02483 0.00856 -0.0158 0.00393 -0.06215 0.00208 C -0.06684 3.33333E-6 -0.07153 -0.00301 -0.07587 -0.00602 C -0.08125 -0.00972 -0.08351 -0.01551 -0.08941 -0.01806 C -0.10261 -0.02986 -0.0875 -0.01435 -0.09549 -0.02824 C -0.09653 -0.03009 -0.09861 -0.03079 -0.1 -0.03241 C -0.10764 -0.04144 -0.11563 -0.05139 -0.12136 -0.0625 C -0.125 -0.07871 -0.11997 -0.06019 -0.12587 -0.07269 C -0.13281 -0.0875 -0.12188 -0.07084 -0.13038 -0.08287 C -0.13403 -0.09699 -0.1408 -0.1088 -0.14861 -0.11921 C -0.1507 -0.12824 -0.16424 -0.14699 -0.17136 -0.14954 C -0.17483 -0.1507 -0.17847 -0.1507 -0.18195 -0.15139 C -0.18924 -0.15301 -0.19601 -0.15648 -0.20313 -0.15949 C -0.20868 -0.16736 -0.21754 -0.16968 -0.22431 -0.1757 C -0.22813 -0.17084 -0.22604 -0.17176 -0.23038 -0.17176 " pathEditMode="relative" ptsTypes="ffffffffffffffA">
                                      <p:cBhvr>
                                        <p:cTn id="10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4.44444E-6 C 0.00174 -0.00671 0.00209 -0.01134 0.00608 -0.01621 C 0.01042 -0.0331 0.00434 -0.0125 0.01059 -0.02639 C 0.01441 -0.03519 0.00955 -0.03658 0.01823 -0.04051 C 0.02032 -0.04977 0.02327 -0.04769 0.02726 -0.05463 C 0.03177 -0.0625 0.03611 -0.06921 0.04236 -0.07477 C 0.04462 -0.08658 0.05643 -0.11181 0.06354 -0.1213 C 0.06789 -0.13796 0.07101 -0.15463 0.07431 -0.17176 C 0.07952 -0.25556 0.09202 -0.34815 0.07118 -0.42824 C 0.06875 -0.44676 0.0724 -0.47014 0.06511 -0.48681 C 0.06389 -0.48959 0.06042 -0.49259 0.05903 -0.49491 C 0.054 -0.50347 0.05903 -0.5 0.05157 -0.50301 C 0.05052 -0.50509 0.04983 -0.50741 0.04844 -0.50903 C 0.04723 -0.51042 0.04497 -0.50972 0.04393 -0.51111 C 0.04289 -0.5125 0.04323 -0.51528 0.04236 -0.51713 C 0.03959 -0.52338 0.03368 -0.52778 0.03021 -0.53334 C 0.01979 -0.55023 0.03386 -0.53009 0.02431 -0.54352 C 0.02379 -0.5456 0.02275 -0.54954 0.02275 -0.54954 " pathEditMode="relative" ptsTypes="fffffffffffffffffA">
                                      <p:cBhvr>
                                        <p:cTn id="1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4.07407E-6 C -0.0066 0.00069 -0.0132 0.00069 -0.01962 0.00208 C -0.02761 0.0037 -0.03577 0.00833 -0.04393 0.01018 C -0.05243 0.01412 -0.06077 0.01481 -0.06962 0.0162 C -0.09045 0.02569 -0.11146 0.03472 -0.13334 0.03842 C -0.14861 0.04537 -0.16424 0.04699 -0.18021 0.04861 C -0.21615 0.04652 -0.20486 0.0537 -0.21806 0.04444 " pathEditMode="relative" ptsTypes="ffffffA">
                                      <p:cBhvr>
                                        <p:cTn id="1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E-6 -2.96296E-6 C 0.00087 -0.00856 0.00104 -0.02222 0.00469 -0.03032 C 0.01024 -0.04305 0.025 -0.04861 0.0349 -0.05254 C 0.04045 -0.05995 0.04705 -0.0581 0.05313 -0.06667 C 0.05903 -0.075 0.06615 -0.08171 0.07274 -0.08889 C 0.07882 -0.09537 0.08125 -0.10579 0.08646 -0.11319 C 0.09045 -0.11875 0.09445 -0.12407 0.09861 -0.1294 C 0.1007 -0.13866 0.10573 -0.14213 0.1092 -0.15162 C 0.11285 -0.16134 0.11059 -0.15764 0.11528 -0.16366 C 0.11979 -0.18356 0.12483 -0.2081 0.13195 -0.22639 C 0.13316 -0.23518 0.1342 -0.24398 0.13646 -0.25254 C 0.1382 -0.2706 0.13993 -0.28981 0.14392 -0.30717 C 0.14549 -0.34514 0.1566 -0.3993 0.13941 -0.43241 C 0.13767 -0.44028 0.13333 -0.44375 0.13333 -0.45254 " pathEditMode="relative" ptsTypes="fffffffffffffA">
                                      <p:cBhvr>
                                        <p:cTn id="2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05556E-6 6.2963E-6 C -0.01406 0.00626 -0.0059 0.00371 -0.0243 0.00603 C -0.0486 0.00533 -0.07291 0.00603 -0.09704 0.00417 C -0.09895 0.00394 -0.09999 0.00116 -0.10156 6.2963E-6 C -0.10485 -0.00231 -0.10867 -0.00254 -0.11215 -0.00393 C -0.11527 -0.00509 -0.12117 -0.00809 -0.12117 -0.00809 C -0.12222 -0.00948 -0.12308 -0.0111 -0.1243 -0.01203 C -0.12708 -0.01388 -0.13333 -0.0162 -0.13333 -0.0162 C -0.13697 -0.02083 -0.14548 -0.02823 -0.14548 -0.02823 C -0.14878 -0.04073 -0.16076 -0.04745 -0.16979 -0.05046 C -0.17534 -0.05833 -0.18176 -0.06319 -0.1894 -0.06666 C -0.19149 -0.06597 -0.1934 -0.06527 -0.19548 -0.06458 C -0.19704 -0.06388 -0.19999 -0.06249 -0.19999 -0.06249 " pathEditMode="relative" ptsTypes="ffffffffffffA">
                                      <p:cBhvr>
                                        <p:cTn id="2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5.92593E-6 C -0.00086 -0.01782 0.00017 -0.04282 -0.00451 -0.06064 C -0.00659 -0.07985 -0.0059 -0.09745 -0.01667 -0.1111 C -0.01893 -0.12314 -0.02223 -0.12569 -0.02881 -0.13333 C -0.03263 -0.13772 -0.03541 -0.14351 -0.0394 -0.14745 C -0.04235 -0.15022 -0.04583 -0.15231 -0.04843 -0.15555 C -0.05312 -0.16134 -0.05399 -0.16342 -0.06058 -0.16573 C -0.08368 -0.18587 -0.15764 -0.17754 -0.16667 -0.17777 C -0.1717 -0.17939 -0.17691 -0.17939 -0.18177 -0.18171 C -0.18316 -0.1824 -0.18368 -0.18495 -0.1849 -0.18587 C -0.18629 -0.18703 -0.18802 -0.18703 -0.18941 -0.18796 C -0.19098 -0.18911 -0.19236 -0.19097 -0.19393 -0.19189 C -0.19688 -0.19374 -0.20295 -0.19606 -0.20295 -0.19606 C -0.20677 -0.20092 -0.21007 -0.20185 -0.21511 -0.20393 C -0.22136 -0.21226 -0.21441 -0.20439 -0.2257 -0.21018 C -0.22882 -0.2118 -0.23108 -0.21527 -0.23334 -0.21828 C -0.23507 -0.22499 -0.23698 -0.22939 -0.24098 -0.23425 C -0.24497 -0.2861 -0.23872 -0.20138 -0.24393 -0.3111 C -0.2441 -0.31388 -0.24514 -0.31643 -0.24549 -0.31921 C -0.24618 -0.32384 -0.24358 -0.33147 -0.24688 -0.33333 C -0.25851 -0.34027 -0.27223 -0.33541 -0.2849 -0.33726 C -0.28594 -0.33865 -0.28646 -0.34073 -0.28785 -0.34143 C -0.29028 -0.34282 -0.29393 -0.34073 -0.29549 -0.34351 C -0.29757 -0.34722 -0.29584 -0.35323 -0.29688 -0.35763 C -0.29827 -0.36296 -0.30434 -0.36365 -0.30764 -0.36365 L -0.30295 -0.37384 " pathEditMode="relative" ptsTypes="ffffffffffffffffffffffffAA">
                                      <p:cBhvr>
                                        <p:cTn id="3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1.48148E-6 C -0.0066 -0.00069 -0.01458 0.00162 -0.01979 -0.00393 C -0.02118 -0.00555 -0.02153 -0.0081 -0.02274 -0.00995 C -0.02604 -0.01527 -0.02795 -0.01643 -0.03195 -0.02014 C -0.03906 -0.03426 -0.03507 -0.0294 -0.04254 -0.03634 C -0.04653 -0.04444 -0.05208 -0.04861 -0.05764 -0.0544 C -0.06563 -0.06296 -0.05556 -0.0537 -0.06372 -0.06458 C -0.06702 -0.06898 -0.07153 -0.07268 -0.07587 -0.07453 C -0.08212 -0.08333 -0.08802 -0.08819 -0.09549 -0.0949 C -0.10365 -0.10208 -0.11129 -0.11088 -0.11979 -0.11713 C -0.12118 -0.11805 -0.12292 -0.11805 -0.12431 -0.11898 C -0.12847 -0.12152 -0.13281 -0.12338 -0.13646 -0.12708 C -0.14792 -0.13889 -0.16372 -0.14537 -0.17743 -0.15139 C -0.18351 -0.15694 -0.19011 -0.16227 -0.19705 -0.16551 C -0.20104 -0.17106 -0.20538 -0.17129 -0.21077 -0.17361 C -0.21528 -0.17777 -0.22639 -0.18773 -0.23038 -0.18981 C -0.23594 -0.19259 -0.24202 -0.19352 -0.24705 -0.19791 C -0.25156 -0.20185 -0.25399 -0.20578 -0.2592 -0.20787 C -0.26493 -0.21597 -0.27396 -0.22685 -0.28195 -0.23009 C -0.28698 -0.23727 -0.29167 -0.24514 -0.29861 -0.24838 C -0.30087 -0.25833 -0.30295 -0.2699 -0.31077 -0.27453 " pathEditMode="relative" ptsTypes="ffffffffffffffffffffA">
                                      <p:cBhvr>
                                        <p:cTn id="34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5.92593E-6 C -0.00052 -0.00948 0.00156 -0.02083 -0.00295 -0.02823 C -0.00643 -0.03425 -0.01285 -0.03819 -0.01667 -0.04444 C -0.01962 -0.0493 -0.02222 -0.05601 -0.0257 -0.06064 C -0.03247 -0.06967 -0.04254 -0.07661 -0.05139 -0.08078 C -0.05643 -0.08749 -0.06129 -0.09004 -0.06806 -0.09282 C -0.0724 -0.0986 -0.07587 -0.09907 -0.08177 -0.10092 C -0.09028 -0.10856 -0.09775 -0.11272 -0.10747 -0.11712 C -0.11268 -0.12407 -0.12587 -0.12708 -0.13334 -0.13124 C -0.13542 -0.1324 -0.1375 -0.13379 -0.13941 -0.13541 C -0.14097 -0.13657 -0.14219 -0.13842 -0.14393 -0.13935 C -0.16059 -0.14884 -0.13785 -0.13217 -0.15747 -0.14536 C -0.16215 -0.1486 -0.16493 -0.15439 -0.16962 -0.15763 C -0.1757 -0.1618 -0.18299 -0.16249 -0.18941 -0.16573 C -0.19809 -0.17013 -0.20677 -0.1743 -0.21511 -0.17985 C -0.2184 -0.19235 -0.21389 -0.18078 -0.22726 -0.18796 C -0.2316 -0.19027 -0.2349 -0.19629 -0.23941 -0.19791 C -0.24514 -0.19999 -0.24913 -0.20323 -0.25452 -0.20601 C -0.26962 -0.21365 -0.29601 -0.2162 -0.31198 -0.21828 C -0.33021 -0.22384 -0.34844 -0.23009 -0.36667 -0.23634 C -0.3724 -0.24166 -0.37639 -0.24259 -0.38334 -0.24444 C -0.38854 -0.24791 -0.39288 -0.25393 -0.39844 -0.25647 C -0.41163 -0.26249 -0.42361 -0.26342 -0.43785 -0.26458 C -0.44115 -0.26921 -0.44236 -0.27222 -0.44236 -0.2787 " pathEditMode="relative" ptsTypes="fffffffffffffffffffffffA">
                                      <p:cBhvr>
                                        <p:cTn id="3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38889E-6 -5.55556E-6 C -0.01007 0.00069 -0.0203 0.00092 -0.03037 0.00208 C -0.03558 0.00277 -0.03888 0.00856 -0.04409 0.01018 C -0.05676 0.01434 -0.07813 0.0199 -0.08941 0.02823 C -0.11649 0.04837 -0.08542 0.02777 -0.10469 0.04027 C -0.11545 0.05532 -0.09705 0.03078 -0.11372 0.04652 C -0.12274 0.05485 -0.12205 0.05995 -0.13195 0.06458 C -0.13698 0.07175 -0.14306 0.07268 -0.14861 0.0787 C -0.15712 0.08795 -0.16354 0.10254 -0.17431 0.10694 C -0.1783 0.11504 -0.18264 0.11874 -0.18802 0.12522 C -0.19879 0.13819 -0.20781 0.15462 -0.21979 0.16573 C -0.22257 0.17129 -0.22587 0.17476 -0.22882 0.17985 C -0.23368 0.18865 -0.23681 0.19629 -0.24254 0.20393 C -0.24479 0.21272 -0.24879 0.2199 -0.25156 0.22823 C -0.25608 0.24143 -0.25903 0.25809 -0.26667 0.26874 C -0.26771 0.27268 -0.26754 0.27777 -0.26979 0.28078 C -0.2724 0.28425 -0.27743 0.29096 -0.27743 0.29096 C -0.27952 0.29999 -0.28559 0.30323 -0.29097 0.30902 C -0.29896 0.31758 -0.28889 0.30833 -0.29705 0.3192 C -0.29827 0.32083 -0.30017 0.32152 -0.30156 0.32314 C -0.30799 0.33078 -0.31302 0.33981 -0.32136 0.34351 C -0.33368 0.35995 -0.31892 0.34212 -0.33038 0.35138 C -0.33351 0.35393 -0.33681 0.36018 -0.33941 0.36365 C -0.34497 0.37106 -0.35087 0.378 -0.35608 0.38587 " pathEditMode="relative" ptsTypes="fffffffffffffffffffffffA">
                                      <p:cBhvr>
                                        <p:cTn id="42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2.59259E-6 C -0.00278 -0.01157 -0.00434 -0.01852 -0.01354 -0.02222 C -0.01667 -0.025 -0.02014 -0.02685 -0.02275 -0.03032 C -0.02379 -0.03171 -0.02448 -0.03356 -0.0257 -0.03449 C -0.02847 -0.03657 -0.03195 -0.03657 -0.03472 -0.03843 C -0.03959 -0.04167 -0.04323 -0.04421 -0.04844 -0.04653 C -0.05747 -0.05856 -0.07136 -0.06296 -0.08334 -0.06875 C -0.09028 -0.07222 -0.09566 -0.07778 -0.10295 -0.08079 C -0.10677 -0.08588 -0.11007 -0.08681 -0.11511 -0.08889 C -0.12066 -0.09676 -0.13438 -0.09722 -0.14236 -0.09907 C -0.14931 -0.10509 -0.16094 -0.10764 -0.16962 -0.11111 C -0.17552 -0.11898 -0.19028 -0.12454 -0.19844 -0.12731 C -0.20521 -0.13356 -0.21337 -0.13611 -0.22118 -0.13935 C -0.22726 -0.14491 -0.23368 -0.14537 -0.2408 -0.14745 C -0.24462 -0.15255 -0.24792 -0.15347 -0.25295 -0.15556 C -0.25781 -0.15995 -0.27275 -0.17153 -0.27275 -0.17986 " pathEditMode="relative" ptsTypes="fffffffffffffffA">
                                      <p:cBhvr>
                                        <p:cTn id="4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3.7037E-6 C -0.03872 -0.00254 -0.07674 -0.00023 -0.11511 0.00417 C -0.13663 0.01413 -0.15903 0.025 -0.18177 0.02848 C -0.18698 0.03056 -0.19167 0.03426 -0.19688 0.03635 C -0.20278 0.0419 -0.20834 0.04167 -0.21511 0.04445 C -0.22222 0.04723 -0.22917 0.05 -0.23629 0.05255 C -0.23924 0.05371 -0.24653 0.05764 -0.24844 0.05857 C -0.25139 0.05996 -0.25747 0.06274 -0.25747 0.06274 C -0.2632 0.06991 -0.27257 0.07153 -0.28021 0.07477 C -0.29097 0.0794 -0.30695 0.08426 -0.31667 0.09098 C -0.32136 0.09422 -0.325 0.09676 -0.33021 0.09908 C -0.33924 0.11042 -0.32674 0.09584 -0.33785 0.1051 C -0.33906 0.10602 -0.3408 0.10926 -0.3408 0.10926 " pathEditMode="relative" ptsTypes="ffffffffffffA">
                                      <p:cBhvr>
                                        <p:cTn id="50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5.18519E-6 C -0.01059 -0.00485 -0.0059 -0.003 -0.01354 -0.00601 C -0.01858 -0.01272 -0.025 -0.01365 -0.03177 -0.0162 C -0.04288 -0.02059 -0.04948 -0.02268 -0.06198 -0.0243 C -0.07639 -0.02916 -0.09132 -0.0317 -0.10608 -0.03448 C -0.1184 -0.04282 -0.10451 -0.03448 -0.12274 -0.0405 C -0.12934 -0.04258 -0.13576 -0.04675 -0.14236 -0.0486 C -0.15538 -0.05231 -0.17743 -0.05208 -0.18628 -0.05254 C -0.20503 -0.05532 -0.19635 -0.05508 -0.20903 -0.06064 C -0.21476 -0.06319 -0.23368 -0.06434 -0.23628 -0.06458 C -0.29809 -0.08147 -0.36285 -0.07129 -0.42569 -0.06666 C -0.44635 -0.06249 -0.49687 -0.03795 -0.49687 -0.07083 " pathEditMode="relative" ptsTypes="fffffffffffA">
                                      <p:cBhvr>
                                        <p:cTn id="5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3.46945E-18 C -0.02986 0.00162 -0.05955 0.0044 -0.08941 0.00602 C -0.10729 0.01343 -0.1217 0.01621 -0.14097 0.01806 C -0.1526 0.0213 -0.16406 0.02361 -0.17569 0.02616 C -0.17882 0.02686 -0.18177 0.02755 -0.1849 0.02824 C -0.18941 0.0294 -0.19844 0.03218 -0.19844 0.03218 C -0.20799 0.04098 -0.22483 0.04051 -0.23628 0.04236 C -0.24896 0.04769 -0.24236 0.04561 -0.25608 0.04838 C -0.27396 0.05672 -0.29271 0.06227 -0.31059 0.07061 C -0.31163 0.07199 -0.3125 0.07361 -0.31372 0.07454 C -0.31649 0.07639 -0.32274 0.07871 -0.32274 0.07871 C -0.33021 0.08866 -0.33542 0.09422 -0.34549 0.09885 C -0.34809 0.10255 -0.34913 0.10463 -0.35295 0.10695 C -0.3559 0.1088 -0.36215 0.11111 -0.36215 0.11111 C -0.35382 0.11459 -0.34826 0.11274 -0.34236 0.10486 " pathEditMode="relative" ptsTypes="ffffffffffffffA">
                                      <p:cBhvr>
                                        <p:cTn id="5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3" name="Picture 5" descr="C:\Users\Skola\AppData\Local\Microsoft\Windows\Temporary Internet Files\Content.IE5\K0O7W0UI\MC90042833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45646" y="4391593"/>
            <a:ext cx="1206644" cy="11535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Users\Skola\AppData\Local\Microsoft\Windows\Temporary Internet Files\Content.IE5\K0O7W0UI\MC900441734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0027" y="4232930"/>
            <a:ext cx="1333232" cy="1333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Skola\AppData\Local\Microsoft\Windows\Temporary Internet Files\Content.IE5\S7687CZ2\MC900440405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88652" y="1133797"/>
            <a:ext cx="1163638" cy="1163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0" name="Picture 2" descr="C:\Users\Skola\AppData\Local\Microsoft\Windows\Temporary Internet Files\Content.IE5\AM1I8PN9\MC90019773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74970" y="1245383"/>
            <a:ext cx="1166462" cy="10454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Obdélník 22"/>
          <p:cNvSpPr/>
          <p:nvPr/>
        </p:nvSpPr>
        <p:spPr>
          <a:xfrm>
            <a:off x="323528" y="5234776"/>
            <a:ext cx="5252804" cy="115212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323528" y="3674640"/>
            <a:ext cx="5252804" cy="115212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324419" y="2200607"/>
            <a:ext cx="5252804" cy="115212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323528" y="692696"/>
            <a:ext cx="5253695" cy="115212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6012160" y="836712"/>
            <a:ext cx="719364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kole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02377" y="1484784"/>
            <a:ext cx="538930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Na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844870" y="2132856"/>
            <a:ext cx="1053943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vpravo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817139" y="2716330"/>
            <a:ext cx="1109406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jezděte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7784174" y="2710891"/>
            <a:ext cx="621709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Kéž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7848039" y="2059956"/>
            <a:ext cx="493981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by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7673568" y="3327375"/>
            <a:ext cx="793807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dnes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7596336" y="836712"/>
            <a:ext cx="948273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svítilo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596336" y="1484783"/>
            <a:ext cx="997389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slunce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784174" y="5949280"/>
            <a:ext cx="621067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Eva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622272" y="4616182"/>
            <a:ext cx="845103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uklízí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905201" y="4019872"/>
            <a:ext cx="330540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v</a:t>
            </a:r>
            <a:endParaRPr lang="cs-CZ" sz="2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558503" y="5258942"/>
            <a:ext cx="972639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pokoji</a:t>
            </a:r>
            <a:endParaRPr lang="cs-CZ" sz="2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053903" y="4678706"/>
            <a:ext cx="677621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Kdo</a:t>
            </a:r>
            <a:endParaRPr lang="cs-CZ" sz="2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177719" y="5949280"/>
            <a:ext cx="463588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se</a:t>
            </a:r>
            <a:endParaRPr lang="cs-CZ" sz="24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919666" y="5349175"/>
            <a:ext cx="946093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naučil</a:t>
            </a:r>
            <a:endParaRPr lang="cs-CZ" sz="24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720348" y="4002098"/>
            <a:ext cx="1302985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básničku</a:t>
            </a:r>
            <a:endParaRPr lang="cs-CZ" sz="2400" b="1" dirty="0"/>
          </a:p>
        </p:txBody>
      </p:sp>
      <p:sp>
        <p:nvSpPr>
          <p:cNvPr id="25" name="Obdélník 24"/>
          <p:cNvSpPr/>
          <p:nvPr/>
        </p:nvSpPr>
        <p:spPr>
          <a:xfrm>
            <a:off x="5817139" y="3352735"/>
            <a:ext cx="285238" cy="50831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6267223" y="3352735"/>
            <a:ext cx="285238" cy="50831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</a:rPr>
              <a:t>!</a:t>
            </a:r>
          </a:p>
        </p:txBody>
      </p:sp>
      <p:sp>
        <p:nvSpPr>
          <p:cNvPr id="27" name="Obdélník 26"/>
          <p:cNvSpPr/>
          <p:nvPr/>
        </p:nvSpPr>
        <p:spPr>
          <a:xfrm>
            <a:off x="6756194" y="3338508"/>
            <a:ext cx="285238" cy="50831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</a:rPr>
              <a:t>.</a:t>
            </a:r>
          </a:p>
        </p:txBody>
      </p:sp>
      <p:sp>
        <p:nvSpPr>
          <p:cNvPr id="28" name="Obdélník 27"/>
          <p:cNvSpPr/>
          <p:nvPr/>
        </p:nvSpPr>
        <p:spPr>
          <a:xfrm>
            <a:off x="7206296" y="3352735"/>
            <a:ext cx="285238" cy="50831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?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5220072" y="692696"/>
            <a:ext cx="357151" cy="605681"/>
          </a:xfrm>
          <a:prstGeom prst="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R</a:t>
            </a:r>
          </a:p>
        </p:txBody>
      </p:sp>
      <p:sp>
        <p:nvSpPr>
          <p:cNvPr id="31" name="Obdélník 30"/>
          <p:cNvSpPr/>
          <p:nvPr/>
        </p:nvSpPr>
        <p:spPr>
          <a:xfrm>
            <a:off x="5227522" y="5234776"/>
            <a:ext cx="357151" cy="605681"/>
          </a:xfrm>
          <a:prstGeom prst="rect">
            <a:avLst/>
          </a:prstGeom>
          <a:ln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O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5227522" y="3674640"/>
            <a:ext cx="357151" cy="605681"/>
          </a:xfrm>
          <a:prstGeom prst="rect">
            <a:avLst/>
          </a:prstGeom>
          <a:ln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T</a:t>
            </a:r>
          </a:p>
        </p:txBody>
      </p:sp>
      <p:sp>
        <p:nvSpPr>
          <p:cNvPr id="33" name="Obdélník 32"/>
          <p:cNvSpPr/>
          <p:nvPr/>
        </p:nvSpPr>
        <p:spPr>
          <a:xfrm>
            <a:off x="5220072" y="2200607"/>
            <a:ext cx="357151" cy="605681"/>
          </a:xfrm>
          <a:prstGeom prst="rect">
            <a:avLst/>
          </a:prstGeom>
          <a:ln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1527382" y="158815"/>
            <a:ext cx="6154570" cy="46166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Ze slov sestav věty, doplň za větami znaménka.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17783550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2.59259E-6 C -0.0632 0.02916 0.0217 0.00671 -0.17102 0.00416 C -0.19393 0.00092 -0.21199 -0.00232 -0.23456 -0.00394 C -0.24793 -0.00857 -0.23334 -0.00394 -0.25747 -0.00787 C -0.26841 -0.00972 -0.2757 -0.01273 -0.28768 -0.01412 C -0.30331 -0.01898 -0.32015 -0.01829 -0.33612 -0.02014 C -0.3455 -0.02454 -0.35296 -0.02477 -0.36338 -0.02616 C -0.37206 -0.02847 -0.38091 -0.02894 -0.38925 -0.03218 C -0.39515 -0.03449 -0.40279 -0.03982 -0.40886 -0.04028 C -0.43508 -0.04236 -0.48768 -0.04445 -0.48768 -0.04445 C -0.52223 -0.05162 -0.55747 -0.04445 -0.5922 -0.05047 C -0.60279 -0.04792 -0.6099 -0.0463 -0.62102 -0.0463 " pathEditMode="relative" ptsTypes="fffffffffffA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2.59259E-6 C -0.01007 0.00416 -0.01788 0.01041 -0.02725 0.01597 C -0.0427 0.02523 -0.0651 0.02986 -0.08177 0.03217 C -0.08281 0.03356 -0.08333 0.03611 -0.08472 0.03634 C -0.09809 0.03935 -0.12309 0.0412 -0.13628 0.04236 C -0.24045 0.0412 -0.34305 0.0368 -0.44687 0.04236 C -0.46007 0.04421 -0.47343 0.04583 -0.48628 0.05046 C -0.49322 0.05301 -0.49774 0.05648 -0.50451 0.05648 " pathEditMode="relative" ptsTypes="fffffffA">
                                      <p:cBhvr>
                                        <p:cTn id="1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2.59259E-6 C -0.00191 -0.00764 -0.00642 -0.01412 -0.01059 -0.02014 C -0.01528 -0.0382 -0.02691 -0.04352 -0.03646 -0.05648 C -0.04357 -0.06621 -0.04965 -0.07801 -0.0592 -0.08264 C -0.0743 -0.09005 -0.09097 -0.08797 -0.10607 -0.09491 C -0.10764 -0.09699 -0.1085 -0.1 -0.11059 -0.10093 C -0.11441 -0.10278 -0.11875 -0.10209 -0.12274 -0.10301 C -0.12482 -0.10348 -0.12673 -0.10463 -0.12882 -0.10486 C -0.13941 -0.10648 -0.15 -0.10764 -0.16059 -0.10903 C -0.18281 -0.11181 -0.20399 -0.11713 -0.22587 -0.12315 C -0.23298 -0.13264 -0.2368 -0.13334 -0.24705 -0.13519 C -0.26024 -0.14121 -0.2717 -0.15185 -0.28489 -0.15741 C -0.28975 -0.16204 -0.29427 -0.1632 -0.3 -0.16551 C -0.30503 -0.17223 -0.30885 -0.1794 -0.31371 -0.18588 C -0.31545 -0.1926 -0.31597 -0.19699 -0.31979 -0.20185 C -0.32187 -0.20996 -0.3243 -0.21158 -0.33038 -0.21412 C -0.33194 -0.21482 -0.33489 -0.21598 -0.33489 -0.21598 " pathEditMode="relative" ptsTypes="ffffffffffffffffA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3.7037E-7 C -0.01319 -0.00162 -0.02482 -0.00556 -0.03784 -0.00811 C -0.04218 -0.01227 -0.04496 -0.01598 -0.05001 -0.01829 C -0.06442 -0.0375 -0.07917 -0.06366 -0.10001 -0.07084 C -0.10504 -0.07524 -0.11233 -0.08149 -0.11824 -0.08287 C -0.1356 -0.08681 -0.12657 -0.08287 -0.13942 -0.08704 C -0.15192 -0.09121 -0.16459 -0.09561 -0.17726 -0.09908 C -0.18074 -0.10139 -0.18681 -0.1044 -0.18629 -0.10718 C -0.18577 -0.10949 -0.18334 -0.10996 -0.18178 -0.11111 C -0.17709 -0.11412 -0.17379 -0.11459 -0.17119 -0.1213 " pathEditMode="relative" ptsTypes="fffffffffA">
                                      <p:cBhvr>
                                        <p:cTn id="1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8.14815E-6 C -0.00521 -0.00464 -0.0092 -0.00602 -0.01528 -0.00788 C -0.02205 -0.01737 -0.01354 -0.00672 -0.0243 -0.01413 C -0.03125 -0.01876 -0.03698 -0.02547 -0.04392 -0.0301 C -0.04826 -0.03589 -0.05312 -0.04075 -0.05764 -0.0463 C -0.05937 -0.05302 -0.05972 -0.05764 -0.06371 -0.06251 C -0.06805 -0.08496 -0.06146 -0.05695 -0.06979 -0.07663 C -0.07153 -0.08079 -0.07153 -0.08612 -0.07274 -0.09075 C -0.07396 -0.10047 -0.07587 -0.10927 -0.07725 -0.11899 C -0.07639 -0.16042 -0.07639 -0.1926 -0.06666 -0.2301 C -0.06458 -0.24862 -0.06076 -0.28126 -0.07725 -0.28889 C -0.08142 -0.29422 -0.08038 -0.29098 -0.08038 -0.29885 " pathEditMode="relative" ptsTypes="fffffffffffA">
                                      <p:cBhvr>
                                        <p:cTn id="22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3.46945E-18 C -0.03195 -0.0088 -0.06754 0.00578 -0.1 0.0081 C -0.1158 0.01203 -0.13073 0.01296 -0.14705 0.01412 C -0.15816 0.01875 -0.1724 0.02847 -0.18333 0.03032 C -0.19601 0.03263 -0.20868 0.03611 -0.22136 0.03819 C -0.24549 0.0493 -0.27656 0.04351 -0.30313 0.04629 C -0.34167 0.05949 -0.39566 0.05208 -0.43802 0.05648 C -0.5507 0.05578 -0.69618 0.14861 -0.77587 0.04236 C -0.7783 0.03194 -0.77622 0.0375 -0.7849 0.02615 C -0.78594 0.02476 -0.78802 0.02222 -0.78802 0.02222 C -0.79011 0.01273 -0.79462 0.00925 -0.80156 0.00601 C -0.80208 0.00393 -0.80243 0.00185 -0.80313 -3.46945E-18 C -0.80399 -0.00232 -0.80608 -0.00625 -0.80608 -0.00625 " pathEditMode="relative" ptsTypes="ffffffffffffA">
                                      <p:cBhvr>
                                        <p:cTn id="2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7.77778E-6 -3.33333E-6 C -0.00694 0.00301 -0.01163 0.00718 -0.01822 0.01019 C -0.02447 0.01806 -0.01753 0.01065 -0.02743 0.0162 C -0.02916 0.01713 -0.03055 0.01852 -0.03194 0.02014 C -0.03298 0.0213 -0.03368 0.02338 -0.03489 0.02431 C -0.04236 0.0294 -0.0519 0.03079 -0.0592 0.03634 C -0.07378 0.04722 -0.06232 0.04283 -0.07586 0.04653 C -0.08871 0.05764 -0.07239 0.04421 -0.08489 0.05255 C -0.08958 0.05579 -0.09236 0.06134 -0.09704 0.06458 C -0.09947 0.0662 -0.10538 0.06806 -0.10763 0.06875 C -0.11701 0.07685 -0.13159 0.07986 -0.14253 0.08287 C -0.1592 0.09375 -0.17916 0.09491 -0.19704 0.10093 C -0.20954 0.10509 -0.21736 0.10926 -0.23055 0.11111 C -0.24999 0.11968 -0.27048 0.12593 -0.29097 0.1294 C -0.30069 0.13333 -0.31128 0.1338 -0.32135 0.13542 C -0.34131 0.14352 -0.37899 0.14074 -0.39409 0.14144 C -0.44149 0.14028 -0.48541 0.13889 -0.53194 0.13542 C -0.54861 0.13218 -0.56545 0.13079 -0.58194 0.12732 C -0.6019 0.12315 -0.62083 0.11389 -0.64097 0.11111 C -0.65208 0.10718 -0.66302 0.10232 -0.6743 0.09908 C -0.67933 0.09769 -0.6894 0.09491 -0.6894 0.09491 C -0.69878 0.08704 -0.71058 0.08333 -0.72135 0.08079 C -0.72621 0.07662 -0.72899 0.07477 -0.73489 0.07477 " pathEditMode="relative" ptsTypes="ffffffffffffffffffffffA">
                                      <p:cBhvr>
                                        <p:cTn id="3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2.59259E-6 C -0.05556 -0.01551 -0.11997 -0.00903 -0.17413 -0.00996 C -0.23004 -0.01945 -0.28681 -0.02084 -0.34236 -0.03218 C -0.35417 -0.0375 -0.36528 -0.04306 -0.37726 -0.04838 C -0.38334 -0.05116 -0.39549 -0.05648 -0.39549 -0.05648 C -0.40729 -0.06736 -0.42118 -0.07107 -0.43472 -0.07662 C -0.44115 -0.08519 -0.44809 -0.08635 -0.45747 -0.08889 C -0.47014 -0.09236 -0.48108 -0.09722 -0.49393 -0.09885 C -0.50382 -0.10232 -0.51389 -0.10347 -0.52413 -0.1051 C -0.53299 -0.10857 -0.54236 -0.11065 -0.55139 -0.1132 C -0.57292 -0.11135 -0.59341 -0.10695 -0.61511 -0.10695 " pathEditMode="relative" ptsTypes="ffffffffffA">
                                      <p:cBhvr>
                                        <p:cTn id="3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2.59259E-6 C -0.03282 0.00278 -0.06389 0.01134 -0.09549 0.02222 C -0.10347 0.0287 -0.11059 0.03588 -0.11962 0.03819 C -0.125 0.04537 -0.14254 0.05602 -0.15 0.05856 C -0.15157 0.05995 -0.15295 0.06157 -0.15452 0.0625 C -0.15747 0.06435 -0.16354 0.06666 -0.16354 0.06666 C -0.16823 0.07569 -0.17101 0.07407 -0.17882 0.07662 C -0.18507 0.08241 -0.19202 0.08194 -0.19844 0.0868 C -0.21302 0.09768 -0.20209 0.09282 -0.21216 0.09676 C -0.22396 0.11366 -0.20504 0.08796 -0.21962 0.10301 C -0.22309 0.10648 -0.225 0.1125 -0.22882 0.11504 C -0.23681 0.12014 -0.24306 0.12754 -0.25157 0.13125 C -0.25886 0.13866 -0.26597 0.1456 -0.27275 0.15347 C -0.27483 0.15602 -0.27639 0.15949 -0.27882 0.16157 C -0.28108 0.16366 -0.28403 0.16389 -0.28629 0.16551 C -0.29532 0.17222 -0.30157 0.17708 -0.31216 0.17963 C -0.31806 0.18796 -0.32813 0.19051 -0.33629 0.19375 C -0.34236 0.1993 -0.35035 0.20347 -0.35747 0.20602 C -0.36146 0.20926 -0.36684 0.21389 -0.37118 0.21597 C -0.37865 0.21967 -0.37743 0.2162 -0.38334 0.22014 C -0.38889 0.22384 -0.39427 0.22685 -0.4 0.23009 C -0.40139 0.23102 -0.40313 0.23125 -0.40452 0.23217 C -0.40608 0.23333 -0.40729 0.23541 -0.40903 0.23634 C -0.41198 0.23819 -0.41823 0.24028 -0.41823 0.24028 C -0.42448 0.24606 -0.42049 0.24329 -0.42726 0.24629 C -0.43021 0.24768 -0.43629 0.25046 -0.43629 0.25046 C -0.4415 0.25694 -0.44792 0.25741 -0.45452 0.26041 C -0.46216 0.26389 -0.46927 0.26852 -0.47726 0.26852 " pathEditMode="relative" ptsTypes="fffffffffffffffffffffffffffA">
                                      <p:cBhvr>
                                        <p:cTn id="3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6 -4.07407E-6 C -0.01596 -0.00787 -0.01145 -0.00509 -0.02725 -0.00208 C -0.02881 -0.00069 -0.0302 0.00093 -0.03176 0.00209 C -0.03315 0.00301 -0.03489 0.00278 -0.03628 0.00394 C -0.03801 0.00556 -0.03905 0.00834 -0.04079 0.01019 C -0.04548 0.01528 -0.05329 0.01968 -0.05902 0.02223 C -0.06805 0.03357 -0.05555 0.01899 -0.06666 0.02824 C -0.07603 0.03612 -0.06232 0.0294 -0.07412 0.03426 C -0.08072 0.04306 -0.08836 0.04653 -0.09687 0.05047 C -0.10555 0.06204 -0.11857 0.06412 -0.1302 0.06875 C -0.14774 0.0757 -0.16527 0.0838 -0.18333 0.08681 C -0.19287 0.09121 -0.19982 0.09167 -0.21058 0.09283 C -0.22221 0.09676 -0.2328 0.10093 -0.24392 0.10695 C -0.24843 0.10926 -0.25346 0.10973 -0.25746 0.1132 C -0.26319 0.11806 -0.2644 0.12107 -0.27117 0.12315 C -0.27812 0.12963 -0.28593 0.13357 -0.29392 0.13727 C -0.29687 0.13866 -0.29999 0.14005 -0.30294 0.14144 C -0.30451 0.14213 -0.30746 0.14352 -0.30746 0.14352 C -0.3177 0.15649 -0.32412 0.16088 -0.33784 0.16366 C -0.34357 0.16875 -0.34062 0.1676 -0.34687 0.1676 " pathEditMode="relative" ptsTypes="fffffffffffffffffffA">
                                      <p:cBhvr>
                                        <p:cTn id="4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11111E-6 -8.14815E-6 C -0.00157 -0.01482 -0.00088 -0.01505 -0.00921 -0.02223 C -0.01285 -0.02987 -0.01789 -0.03542 -0.02431 -0.03843 C -0.02883 -0.04769 -0.03074 -0.04954 -0.03334 -0.06065 C -0.03282 -0.06737 -0.03317 -0.07431 -0.03195 -0.08079 C -0.03108 -0.08519 -0.02726 -0.08519 -0.02726 -0.09306 " pathEditMode="relative" ptsTypes="fffffA">
                                      <p:cBhvr>
                                        <p:cTn id="46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1.48148E-6 C -0.00295 0.00093 -0.00937 0.00278 -0.01215 0.00394 C -0.01528 0.00509 -0.02118 0.0081 -0.02118 0.0081 C -0.09219 0.00718 -0.14705 0.00787 -0.21215 0.00185 C -0.23437 -0.00278 -0.21753 0.00047 -0.26059 -0.00416 C -0.26615 -0.00486 -0.27726 -0.00602 -0.27726 -0.00602 C -0.30139 -0.01921 -0.32899 -0.01319 -0.35451 -0.01828 C -0.37708 -0.02268 -0.39844 -0.03379 -0.42118 -0.03634 C -0.43316 -0.04444 -0.44635 -0.04514 -0.45903 -0.05046 C -0.46424 -0.05741 -0.46823 -0.05694 -0.47569 -0.05856 C -0.48194 -0.06203 -0.48611 -0.06875 -0.49236 -0.07083 C -0.52708 -0.08217 -0.56441 -0.07847 -0.6 -0.08287 C -0.6059 -0.08565 -0.60868 -0.09097 -0.6151 -0.09097 " pathEditMode="relative" ptsTypes="ffffffffffffA">
                                      <p:cBhvr>
                                        <p:cTn id="5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38889E-6 -4.44444E-6 C -0.01094 -0.00509 -0.004 -0.00995 -0.01355 -0.01829 C -0.0198 -0.02384 -0.01962 -0.02708 -0.02414 -0.03241 C -0.03247 -0.04213 -0.04306 -0.04884 -0.05139 -0.05856 C -0.05817 -0.06643 -0.0658 -0.0831 -0.07414 -0.08704 C -0.07796 -0.0919 -0.08108 -0.09491 -0.08629 -0.09699 C -0.12032 -0.12754 -0.15782 -0.13241 -0.19844 -0.13541 C -0.22657 -0.14329 -0.25504 -0.14861 -0.28334 -0.15555 C -0.28942 -0.16111 -0.29289 -0.16134 -0.30001 -0.16366 C -0.31754 -0.16944 -0.33542 -0.17384 -0.35296 -0.17986 C -0.36146 -0.18773 -0.37327 -0.18819 -0.38334 -0.1919 C -0.39358 -0.1956 -0.40122 -0.19838 -0.41198 -0.2 C -0.42136 -0.20833 -0.43143 -0.20787 -0.44237 -0.21018 C -0.4566 -0.21319 -0.47084 -0.21944 -0.48473 -0.2243 C -0.48837 -0.22916 -0.49323 -0.23148 -0.49688 -0.23634 C -0.49792 -0.23773 -0.49914 -0.23889 -0.50001 -0.24051 C -0.50105 -0.24236 -0.50174 -0.24491 -0.50296 -0.24653 C -0.5099 -0.25602 -0.50504 -0.2456 -0.5106 -0.25463 C -0.51528 -0.26227 -0.52587 -0.27754 -0.53178 -0.28287 C -0.53473 -0.27685 -0.5382 -0.27315 -0.54237 -0.26875 C -0.54376 -0.26713 -0.54532 -0.26597 -0.54688 -0.26481 C -0.54827 -0.26389 -0.55296 -0.26296 -0.55139 -0.26273 C -0.54584 -0.2618 -0.54028 -0.26273 -0.53473 -0.26273 " pathEditMode="relative" ptsTypes="ffffffffffffffffffffffA">
                                      <p:cBhvr>
                                        <p:cTn id="5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1.11111E-6 C -0.00677 0.00301 -0.0125 -0.0007 -0.01979 -0.00209 C -0.02326 -0.00348 -0.02726 -0.00348 -0.03038 -0.00602 C -0.03229 -0.00741 -0.03316 -0.01042 -0.0349 -0.01204 C -0.03976 -0.01667 -0.04497 -0.01667 -0.05 -0.02014 C -0.06059 -0.02732 -0.04896 -0.02199 -0.0592 -0.02616 C -0.06406 -0.03311 -0.06962 -0.03426 -0.07587 -0.03843 C -0.0849 -0.04445 -0.09323 -0.05024 -0.10313 -0.0544 C -0.10816 -0.05857 -0.11129 -0.06181 -0.11667 -0.06459 C -0.11962 -0.06621 -0.12587 -0.06875 -0.12587 -0.06875 C -0.13229 -0.075 -0.13646 -0.07616 -0.14392 -0.07871 C -0.15313 -0.08681 -0.16424 -0.08588 -0.17431 -0.09098 C -0.1934 -0.10047 -0.21302 -0.11181 -0.23333 -0.11505 C -0.23837 -0.11667 -0.24358 -0.11736 -0.24861 -0.11922 C -0.25764 -0.12269 -0.26649 -0.12848 -0.27587 -0.13125 C -0.29392 -0.13658 -0.31198 -0.13866 -0.33038 -0.14144 C -0.34462 -0.14352 -0.35851 -0.14885 -0.37274 -0.15139 C -0.38333 -0.15625 -0.39358 -0.15949 -0.40469 -0.16158 C -0.40938 -0.16389 -0.42136 -0.16667 -0.42136 -0.1757 " pathEditMode="relative" ptsTypes="ffffffffffffffffffA">
                                      <p:cBhvr>
                                        <p:cTn id="5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5.18519E-6 C -0.02326 0.00069 -0.04635 0.00069 -0.06961 0.00185 C -0.08715 0.00277 -0.10468 0.01157 -0.12274 0.01203 C -0.16215 0.01319 -0.20156 0.01342 -0.24097 0.01412 C -0.24791 0.0155 -0.25972 0.02013 -0.2651 0.01203 " pathEditMode="relative" ptsTypes="ffffA">
                                      <p:cBhvr>
                                        <p:cTn id="62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8.14815E-6 C -0.01077 0.0037 -0.01962 0.0118 -0.03021 0.0162 C -0.0342 0.02152 -0.03733 0.02129 -0.04236 0.0243 C -0.04948 0.02847 -0.05469 0.03541 -0.06216 0.03842 C -0.06719 0.04305 -0.07222 0.04421 -0.07726 0.04861 C -0.07934 0.05046 -0.08108 0.05323 -0.08334 0.05462 C -0.08716 0.05671 -0.09549 0.05879 -0.09549 0.05879 C -0.10591 0.06782 -0.10104 0.06504 -0.10903 0.06874 C -0.11632 0.07847 -0.12674 0.0787 -0.13629 0.08286 C -0.14271 0.08564 -0.14809 0.0905 -0.15452 0.09305 C -0.17379 0.10069 -0.19375 0.10277 -0.21354 0.10509 C -0.22084 0.10763 -0.22761 0.10995 -0.23472 0.11319 C -0.23733 0.11666 -0.24236 0.12337 -0.24236 0.12337 " pathEditMode="relative" ptsTypes="ffffffffffffA">
                                      <p:cBhvr>
                                        <p:cTn id="6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66667E-6 -4.44444E-6 C -0.02847 0.01158 -0.07899 0.00417 -0.11215 0.00602 C -0.18194 0.0044 -0.25156 0.00185 -0.32117 -4.44444E-6 C -0.35416 -0.00208 -0.38298 -0.00671 -0.41666 -0.0081 C -0.43124 -0.01204 -0.45885 -0.01574 -0.47117 -0.0243 C -0.48645 -0.03495 -0.50277 -0.03958 -0.51996 -0.04444 C -0.52499 -0.04583 -0.52968 -0.05046 -0.53489 -0.05069 C -0.54947 -0.05139 -0.56423 -0.05185 -0.57881 -0.05254 C -0.60381 -0.05694 -0.61388 -0.05741 -0.64548 -0.05856 C -0.67534 -0.05787 -0.70503 -0.05787 -0.73489 -0.05671 C -0.74166 -0.05648 -0.74791 -0.05 -0.75451 -0.04861 C -0.76006 -0.04745 -0.76562 -0.04722 -0.77117 -0.04653 C -0.77899 -0.04282 -0.78749 -0.0412 -0.79548 -0.03842 C -0.79808 -0.03912 -0.80312 -0.04051 -0.80312 -0.04051 " pathEditMode="relative" ptsTypes="fffffffffffffA">
                                      <p:cBhvr>
                                        <p:cTn id="7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5.92593E-6 C -0.01909 0.01691 -0.06979 0.00973 -0.07882 0.01019 C -0.09045 0.01066 -0.10208 0.01135 -0.11371 0.01204 C -0.12587 0.01482 -0.13802 0.0176 -0.15 0.02015 C -0.16111 0.02501 -0.17239 0.02454 -0.1835 0.02825 C -0.19479 0.03195 -0.20538 0.03612 -0.21684 0.03843 C -0.25521 0.05487 -0.29288 0.06366 -0.33333 0.06667 C -0.37361 0.07755 -0.41944 0.072 -0.45764 0.07269 C -0.48646 0.07501 -0.5151 0.07964 -0.54392 0.08288 C -0.56007 0.08728 -0.57604 0.09098 -0.59253 0.09306 C -0.59948 0.09584 -0.60469 0.09769 -0.61215 0.09908 C -0.62344 0.10371 -0.63559 0.10348 -0.64705 0.10718 C -0.64913 0.10788 -0.65121 0.10834 -0.65312 0.10903 C -0.65625 0.11019 -0.66215 0.1132 -0.66215 0.1132 C -0.66423 0.11714 -0.66701 0.12061 -0.66823 0.12524 C -0.67205 0.14005 -0.67569 0.15417 -0.68802 0.15973 C -0.69132 0.1551 -0.68958 0.15556 -0.69253 0.15556 " pathEditMode="relative" ptsTypes="ffffffffffffffffA">
                                      <p:cBhvr>
                                        <p:cTn id="7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8.88889E-6 C -0.0132 0.00509 -0.02622 0.01111 -0.03941 0.01597 C -0.04445 0.01782 -0.04809 0.02199 -0.05313 0.02407 C -0.06285 0.03333 -0.07188 0.04212 -0.08195 0.05046 C -0.08716 0.05486 -0.09271 0.05879 -0.09705 0.06458 C -0.09862 0.06666 -0.09966 0.06921 -0.10157 0.0706 C -0.10591 0.07384 -0.11216 0.07361 -0.11667 0.07662 C -0.12622 0.0831 -0.13559 0.08958 -0.14549 0.0949 C -0.15 0.09722 -0.15521 0.09745 -0.15921 0.10092 C -0.16077 0.10231 -0.16198 0.10393 -0.16389 0.10486 C -0.17136 0.10856 -0.16997 0.10509 -0.17587 0.10902 C -0.18803 0.11712 -0.20087 0.12314 -0.21372 0.12916 C -0.2198 0.13518 -0.22309 0.1368 -0.23039 0.13935 C -0.24358 0.15115 -0.23577 0.14699 -0.25469 0.1493 C -0.27118 0.15509 -0.24601 0.14652 -0.27136 0.15347 C -0.28282 0.15671 -0.29306 0.16319 -0.30469 0.1655 C -0.32796 0.17615 -0.30643 0.16759 -0.35608 0.17152 C -0.3632 0.17199 -0.37014 0.17453 -0.37726 0.17569 C -0.38837 0.18055 -0.39862 0.18055 -0.41059 0.18171 C -0.42813 0.18773 -0.44896 0.18634 -0.46667 0.18773 C -0.48646 0.1912 -0.50452 0.19907 -0.52431 0.20185 C -0.53455 0.20671 -0.54688 0.20902 -0.55764 0.21203 C -0.56042 0.21435 -0.5625 0.21782 -0.56528 0.22013 C -0.575 0.22824 -0.56441 0.21527 -0.57431 0.22615 C -0.57587 0.228 -0.57882 0.23217 -0.57882 0.23217 " pathEditMode="relative" ptsTypes="ffffffffffffffffffffffffA">
                                      <p:cBhvr>
                                        <p:cTn id="7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5.18519E-6 C -0.00903 0.0014 -0.01858 5.18519E-6 -0.02726 0.00394 C -0.03195 0.00603 -0.03993 0.00973 -0.04393 0.01019 C -0.07014 0.0132 -0.05504 0.01158 -0.08941 0.01413 C -0.13473 0.02292 -0.17223 0.01922 -0.22275 0.02015 C -0.28889 0.02154 -0.35504 0.02292 -0.42118 0.02431 C -0.42622 0.0264 -0.43125 0.02848 -0.43646 0.03033 C -0.43802 0.03172 -0.43941 0.03311 -0.44098 0.03427 C -0.44237 0.03519 -0.4441 0.03519 -0.44549 0.03635 C -0.44966 0.03982 -0.45 0.04561 -0.45452 0.04839 " pathEditMode="relative" ptsTypes="fffffffffA">
                                      <p:cBhvr>
                                        <p:cTn id="8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7.77778E-6 5.18519E-6 C -0.00208 0.00788 -0.00399 0.00973 -0.0092 0.01413 C -0.01076 0.01691 -0.0118 0.02015 -0.01371 0.02223 C -0.01492 0.02362 -0.01701 0.02292 -0.01822 0.02431 C -0.02638 0.03288 -0.03246 0.04422 -0.04097 0.05255 C -0.04496 0.06806 -0.05485 0.07686 -0.06371 0.08681 C -0.06996 0.09376 -0.07465 0.10348 -0.08038 0.11112 C -0.08558 0.11806 -0.09305 0.12501 -0.09704 0.13334 C -0.10433 0.14816 -0.11232 0.16413 -0.11822 0.17987 C -0.12187 0.18959 -0.12239 0.19538 -0.12725 0.20417 C -0.1302 0.21552 -0.1361 0.22362 -0.1394 0.2345 C -0.14201 0.24306 -0.14218 0.25487 -0.14548 0.26274 C -0.14982 0.27292 -0.15607 0.28241 -0.16215 0.29098 C -0.16492 0.30186 -0.17378 0.31158 -0.18176 0.31529 C -0.18715 0.32223 -0.19288 0.32107 -0.19999 0.32339 C -0.21371 0.32802 -0.20451 0.32732 -0.21371 0.32732 " pathEditMode="relative" ptsTypes="fffffffffffffffA">
                                      <p:cBhvr>
                                        <p:cTn id="86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5" grpId="0" animBg="1"/>
      <p:bldP spid="26" grpId="0" animBg="1"/>
      <p:bldP spid="27" grpId="0" animBg="1"/>
      <p:bldP spid="2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pPr marL="0" indent="0">
              <a:buNone/>
            </a:pPr>
            <a:endParaRPr lang="cs-CZ" u="sng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dirty="0" smtClean="0"/>
              <a:t>Vlastní tvorba</a:t>
            </a:r>
          </a:p>
        </p:txBody>
      </p:sp>
    </p:spTree>
    <p:extLst>
      <p:ext uri="{BB962C8B-B14F-4D97-AF65-F5344CB8AC3E}">
        <p14:creationId xmlns:p14="http://schemas.microsoft.com/office/powerpoint/2010/main" xmlns="" val="382596521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320</TotalTime>
  <Words>359</Words>
  <Application>Microsoft Office PowerPoint</Application>
  <PresentationFormat>Předvádění na obrazovce (4:3)</PresentationFormat>
  <Paragraphs>120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Snímek 1</vt:lpstr>
      <vt:lpstr>Anotace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Skola</dc:creator>
  <cp:lastModifiedBy>Reditelka</cp:lastModifiedBy>
  <cp:revision>36</cp:revision>
  <dcterms:created xsi:type="dcterms:W3CDTF">2012-04-19T16:10:58Z</dcterms:created>
  <dcterms:modified xsi:type="dcterms:W3CDTF">2014-10-20T12:16:16Z</dcterms:modified>
</cp:coreProperties>
</file>