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57" r:id="rId3"/>
    <p:sldId id="258" r:id="rId4"/>
    <p:sldId id="264" r:id="rId5"/>
    <p:sldId id="266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VY_32_INOVACE_Pr3_08_Určování času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Určování času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Čas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>
              <a:solidFill>
                <a:schemeClr val="tx2">
                  <a:lumMod val="50000"/>
                </a:schemeClr>
              </a:solidFill>
            </a:rPr>
            <a:t>Měření času</a:t>
          </a:r>
          <a:endParaRPr lang="cs-CZ" dirty="0">
            <a:solidFill>
              <a:schemeClr val="tx2">
                <a:lumMod val="50000"/>
              </a:schemeClr>
            </a:solidFill>
          </a:endParaRPr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10000"/>
                </a:schemeClr>
              </a:solidFill>
            </a:rPr>
            <a:t>Můj čas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 custLinFactNeighborX="-28430" custLinFactNeighborY="-1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VY_32_INOVACE_Pr3_08_Určování času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Určování času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3054" y="1219199"/>
          <a:ext cx="1730759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Čas</a:t>
          </a:r>
          <a:endParaRPr lang="cs-CZ" sz="41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054" y="1219199"/>
        <a:ext cx="1730759" cy="1625600"/>
      </dsp:txXfrm>
    </dsp:sp>
    <dsp:sp modelId="{F2BEABF2-8B20-4CE4-AD9E-A305924D735F}">
      <dsp:nvSpPr>
        <dsp:cNvPr id="0" name=""/>
        <dsp:cNvSpPr/>
      </dsp:nvSpPr>
      <dsp:spPr>
        <a:xfrm>
          <a:off x="1810931" y="872077"/>
          <a:ext cx="2412869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tx2">
                  <a:lumMod val="50000"/>
                </a:schemeClr>
              </a:solidFill>
            </a:rPr>
            <a:t>Měření času</a:t>
          </a:r>
          <a:endParaRPr lang="cs-CZ" sz="4100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1810931" y="872077"/>
        <a:ext cx="2412869" cy="2272702"/>
      </dsp:txXfrm>
    </dsp:sp>
    <dsp:sp modelId="{8A4E6EB0-34AB-474F-BDF3-5750BD952092}">
      <dsp:nvSpPr>
        <dsp:cNvPr id="0" name=""/>
        <dsp:cNvSpPr/>
      </dsp:nvSpPr>
      <dsp:spPr>
        <a:xfrm>
          <a:off x="4362186" y="1219199"/>
          <a:ext cx="1730759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>
              <a:solidFill>
                <a:schemeClr val="bg2">
                  <a:lumMod val="10000"/>
                </a:schemeClr>
              </a:solidFill>
            </a:rPr>
            <a:t>Můj čas</a:t>
          </a:r>
          <a:endParaRPr lang="cs-CZ" sz="4100" kern="1200" dirty="0">
            <a:solidFill>
              <a:schemeClr val="bg2">
                <a:lumMod val="10000"/>
              </a:schemeClr>
            </a:solidFill>
          </a:endParaRPr>
        </a:p>
      </dsp:txBody>
      <dsp:txXfrm>
        <a:off x="4362186" y="1219199"/>
        <a:ext cx="1730759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91972225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stopky, papírové hodiny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se seznámí s časem, pak popíší obrázky o jaké hodiny se jedná, doplní a vypočítají jednotky času a ukážou si čas na papírových hodinách. Na závěr si vypočítají co dokážou za jednu minutu – měří stopkami – zapisují do sešitu a nejlepší výsledky zapisují na interaktivní tabuli.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928670"/>
            <a:ext cx="13276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857364"/>
            <a:ext cx="862434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 čas se nedá zastavit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 nejprve střídání dne a noci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 později přesnější kalendář a hodiny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 nudím se – pomalu mi to utíká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 jsem s kamarády – utíká to rychleji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 čas však běží stále stejnou rychlostí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SEKUNDA (VTEŘINA) – MINUTA – HODINA – DEN – TÝDEN – MĚSÍC – ROK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Základní jednotka –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sekunda ( s )</a:t>
            </a:r>
          </a:p>
          <a:p>
            <a:endParaRPr lang="cs-CZ" b="1" dirty="0" smtClean="0"/>
          </a:p>
          <a:p>
            <a:r>
              <a:rPr lang="cs-CZ" b="1" dirty="0" smtClean="0"/>
              <a:t>1 hodina ( 1 hod.) – 60 minut ( 60 min.)</a:t>
            </a:r>
          </a:p>
          <a:p>
            <a:r>
              <a:rPr lang="cs-CZ" b="1" dirty="0" smtClean="0"/>
              <a:t>1 minuta ( 1 min.) – 60 sekund ( 60 s)</a:t>
            </a:r>
            <a:endParaRPr lang="cs-CZ" dirty="0"/>
          </a:p>
        </p:txBody>
      </p:sp>
      <p:pic>
        <p:nvPicPr>
          <p:cNvPr id="102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571480"/>
            <a:ext cx="1952531" cy="207626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857232"/>
            <a:ext cx="26035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Hodiny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857364"/>
            <a:ext cx="1476331" cy="1109569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0B0L0CFH\MP9004309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1571612"/>
            <a:ext cx="2143140" cy="1714488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SYN3HWZP\MP9004028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1071546"/>
            <a:ext cx="3071802" cy="2285992"/>
          </a:xfrm>
          <a:prstGeom prst="rect">
            <a:avLst/>
          </a:prstGeom>
          <a:noFill/>
        </p:spPr>
      </p:pic>
      <p:pic>
        <p:nvPicPr>
          <p:cNvPr id="2053" name="Picture 5" descr="C:\Users\Blanka\AppData\Local\Microsoft\Windows\Temporary Internet Files\Content.IE5\9Y97RLNH\MP9004389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1538" y="3571876"/>
            <a:ext cx="1357322" cy="1428760"/>
          </a:xfrm>
          <a:prstGeom prst="rect">
            <a:avLst/>
          </a:prstGeom>
          <a:noFill/>
        </p:spPr>
      </p:pic>
      <p:pic>
        <p:nvPicPr>
          <p:cNvPr id="2054" name="Picture 6" descr="C:\Users\Blanka\AppData\Local\Microsoft\Windows\Temporary Internet Files\Content.IE5\9Y97RLNH\MP9004030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78" y="3429000"/>
            <a:ext cx="2714644" cy="1785934"/>
          </a:xfrm>
          <a:prstGeom prst="rect">
            <a:avLst/>
          </a:prstGeom>
          <a:noFill/>
        </p:spPr>
      </p:pic>
      <p:pic>
        <p:nvPicPr>
          <p:cNvPr id="2055" name="Picture 7" descr="C:\Users\Blanka\AppData\Local\Microsoft\Windows\Temporary Internet Files\Content.IE5\0B0L0CFH\MC9002322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388" y="3357562"/>
            <a:ext cx="2228661" cy="1394234"/>
          </a:xfrm>
          <a:prstGeom prst="rect">
            <a:avLst/>
          </a:prstGeom>
          <a:noFill/>
        </p:spPr>
      </p:pic>
      <p:pic>
        <p:nvPicPr>
          <p:cNvPr id="2056" name="Picture 8" descr="C:\Users\Blanka\AppData\Local\Microsoft\Windows\Temporary Internet Files\Content.IE5\0YCHHQZI\MP90017774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7620" y="5286388"/>
            <a:ext cx="1143008" cy="125729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928670"/>
            <a:ext cx="310873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/>
                <a:solidFill>
                  <a:schemeClr val="accent3"/>
                </a:solidFill>
                <a:effectLst/>
              </a:rPr>
              <a:t>Měření času</a:t>
            </a:r>
            <a:endParaRPr lang="cs-CZ" sz="40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928802"/>
            <a:ext cx="520706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kolik sekund má 5 minut…………………………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7030A0"/>
                </a:solidFill>
              </a:rPr>
              <a:t> kolik minut má 9 hodin……………………………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7030A0"/>
                </a:solidFill>
              </a:rPr>
              <a:t> kolik hodin je 240 minut………………………….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7030A0"/>
                </a:solidFill>
              </a:rPr>
              <a:t> kolik minut je 180 sekund………………………..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Kolik minut je čtvrt hodiny…………………………..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Kolik minut je půl hodiny……………………………..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kolik minut je tři čtvrtě hodiny………………………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572132" y="3571876"/>
            <a:ext cx="1071570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5643570" y="3786190"/>
            <a:ext cx="1000132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715140" y="3571876"/>
            <a:ext cx="1991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Ukaž na hodinách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Blanka\AppData\Local\Microsoft\Windows\Temporary Internet Files\Content.IE5\0B0L0CFH\MC9003349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714356"/>
            <a:ext cx="1009498" cy="850392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SYN3HWZP\MC9003040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5429264"/>
            <a:ext cx="907085" cy="566928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642918"/>
            <a:ext cx="21066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Můj čas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85926"/>
            <a:ext cx="7455374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1 rok má ……………….. dní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přestupný rok má……………….. dní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1 měsíc může mít………………………………………………………………………. dní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1 týden má ……………………………………. dní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1 hodina má ………………………………….. minut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1 minuta má…………………………………… sekund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Co všechno dokážu za jednu minutu?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Za 1 minutu : přečtu……………………….. slov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                       napíšu………………………… slov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                       udělám……………………….. dřepů</a:t>
            </a:r>
          </a:p>
          <a:p>
            <a:r>
              <a:rPr lang="cs-CZ" dirty="0" smtClean="0"/>
              <a:t>                       </a:t>
            </a:r>
          </a:p>
          <a:p>
            <a:r>
              <a:rPr lang="cs-CZ" dirty="0" smtClean="0"/>
              <a:t>                        </a:t>
            </a:r>
          </a:p>
          <a:p>
            <a:endParaRPr lang="cs-CZ" dirty="0" smtClean="0"/>
          </a:p>
          <a:p>
            <a:r>
              <a:rPr lang="cs-CZ" dirty="0" smtClean="0"/>
              <a:t>                   </a:t>
            </a:r>
          </a:p>
        </p:txBody>
      </p:sp>
      <p:pic>
        <p:nvPicPr>
          <p:cNvPr id="4098" name="Picture 2" descr="C:\Users\Blanka\AppData\Local\Microsoft\Windows\Temporary Internet Files\Content.IE5\0YCHHQZI\MP9004006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3714752"/>
            <a:ext cx="3131591" cy="2631525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321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34</cp:revision>
  <dcterms:created xsi:type="dcterms:W3CDTF">2011-06-20T10:40:08Z</dcterms:created>
  <dcterms:modified xsi:type="dcterms:W3CDTF">2014-10-20T12:58:34Z</dcterms:modified>
</cp:coreProperties>
</file>