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VY_32_INOVACE_Pr3_09_Měření hmotnosti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Měření hmotnosti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Hmotnost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Měření hmotnosti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Zvířecí test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57041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VY_32_INOVACE_Pr3_09_Měření hmotnosti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Měření hmotnosti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Hmotnost</a:t>
          </a:r>
          <a:endParaRPr lang="cs-CZ" sz="26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81898" y="872077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Měření hmotnosti</a:t>
          </a:r>
          <a:endParaRPr lang="cs-CZ" sz="2600" kern="1200" dirty="0"/>
        </a:p>
      </dsp:txBody>
      <dsp:txXfrm>
        <a:off x="1881898" y="872077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Zvířecí test</a:t>
          </a:r>
          <a:endParaRPr lang="cs-CZ" sz="26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5254248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dvoumiskové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váhy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se seznámí s hmotností, jednotkami a měřením, které si pak vyzkoušejí na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dvoumiskových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vahách, na kterých zváží své školní potřeby a porovnají jejich hmotnost, na závěr seřadí obrázky zvířat podle hmotnosti. 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357166"/>
            <a:ext cx="3810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hmotnost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4"/>
            <a:ext cx="5929828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7030A0"/>
                </a:solidFill>
              </a:rPr>
              <a:t> měřit hmotnost znamená zjišťovat, kolik co váží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GRAM – KILOGRAM – TUNA</a:t>
            </a:r>
          </a:p>
          <a:p>
            <a:pPr>
              <a:buFont typeface="Wingdings" pitchFamily="2" charset="2"/>
              <a:buChar char="ü"/>
            </a:pPr>
            <a:endParaRPr lang="cs-CZ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Základní jednotka – kilogram ( kg )</a:t>
            </a:r>
          </a:p>
          <a:p>
            <a:endParaRPr lang="cs-CZ" b="1" dirty="0" smtClean="0"/>
          </a:p>
          <a:p>
            <a:r>
              <a:rPr lang="cs-CZ" b="1" dirty="0" smtClean="0"/>
              <a:t>1 kilogram ( 1 kg ) – 1 000 gramů (  1 000 g )</a:t>
            </a:r>
          </a:p>
          <a:p>
            <a:r>
              <a:rPr lang="cs-CZ" b="1" dirty="0" smtClean="0"/>
              <a:t>1 tuna ( 1 t) – 1 000 kilogramů ( 1 000 kg )</a:t>
            </a:r>
            <a:endParaRPr lang="cs-CZ" dirty="0"/>
          </a:p>
        </p:txBody>
      </p:sp>
      <p:pic>
        <p:nvPicPr>
          <p:cNvPr id="1026" name="Picture 2" descr="C:\Users\Blanka\AppData\Local\Microsoft\Windows\Temporary Internet Files\Content.IE5\0B0L0CFH\MC9002871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929066"/>
            <a:ext cx="1771461" cy="240671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214290"/>
            <a:ext cx="17652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Váhy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1" name="Picture 3" descr="C:\Users\Blanka\AppData\Local\Microsoft\Windows\Temporary Internet Files\Content.IE5\SYN3HWZP\MC900356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857364"/>
            <a:ext cx="1836115" cy="1549908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9Y97RLNH\MC9002333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2000240"/>
            <a:ext cx="2756780" cy="1747319"/>
          </a:xfrm>
          <a:prstGeom prst="rect">
            <a:avLst/>
          </a:prstGeom>
          <a:noFill/>
        </p:spPr>
      </p:pic>
      <p:pic>
        <p:nvPicPr>
          <p:cNvPr id="2055" name="Picture 7" descr="C:\Users\Blanka\AppData\Local\Microsoft\Windows\Temporary Internet Files\Content.IE5\9Y97RLNH\MP9004092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1214422"/>
            <a:ext cx="2928926" cy="292893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7158" y="5072074"/>
            <a:ext cx="7370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>Co je těžší? Kilogram kamení, nebo kilogram peří???</a:t>
            </a:r>
            <a:endParaRPr lang="cs-CZ" sz="2400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357166"/>
            <a:ext cx="59683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Měření hmotnosti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785926"/>
            <a:ext cx="4103431" cy="280076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Zaznamenej pomocí znaků </a:t>
            </a:r>
            <a:r>
              <a:rPr lang="cs-CZ" sz="2800" b="1" dirty="0" smtClean="0"/>
              <a:t>&lt; &gt; =</a:t>
            </a:r>
          </a:p>
          <a:p>
            <a:endParaRPr lang="cs-CZ" sz="2800" b="1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PENÁL                 PASTELKY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UČEBNICE            PENÁL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SEŠIT                   PENÁL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PASTELKY            SEŠIT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SEŠIT                   UČEBNICE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7356" y="214290"/>
            <a:ext cx="3852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Zvířecí test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662" y="1643050"/>
            <a:ext cx="6468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seřaď</a:t>
            </a:r>
            <a:r>
              <a:rPr lang="cs-CZ" dirty="0" smtClean="0">
                <a:solidFill>
                  <a:srgbClr val="00B050"/>
                </a:solidFill>
              </a:rPr>
              <a:t> zvířata podle hmotnosti od nejlehčího po nejtěžší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9Y97RLNH\MP9002622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2214554"/>
            <a:ext cx="1714512" cy="1207008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0B0L0CFH\MC9004380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2214554"/>
            <a:ext cx="1443038" cy="1228724"/>
          </a:xfrm>
          <a:prstGeom prst="rect">
            <a:avLst/>
          </a:prstGeom>
          <a:noFill/>
        </p:spPr>
      </p:pic>
      <p:pic>
        <p:nvPicPr>
          <p:cNvPr id="3078" name="Picture 6" descr="C:\Users\Blanka\AppData\Local\Microsoft\Windows\Temporary Internet Files\Content.IE5\0YCHHQZI\MP9004386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2071678"/>
            <a:ext cx="1714116" cy="1928826"/>
          </a:xfrm>
          <a:prstGeom prst="rect">
            <a:avLst/>
          </a:prstGeom>
          <a:noFill/>
        </p:spPr>
      </p:pic>
      <p:pic>
        <p:nvPicPr>
          <p:cNvPr id="3079" name="Picture 7" descr="C:\Users\Blanka\AppData\Local\Microsoft\Windows\Temporary Internet Files\Content.IE5\0B0L0CFH\MC9000573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8725" y="2095500"/>
            <a:ext cx="1800225" cy="1485900"/>
          </a:xfrm>
          <a:prstGeom prst="rect">
            <a:avLst/>
          </a:prstGeom>
          <a:noFill/>
        </p:spPr>
      </p:pic>
      <p:pic>
        <p:nvPicPr>
          <p:cNvPr id="3080" name="Picture 8" descr="C:\Users\Blanka\AppData\Local\Microsoft\Windows\Temporary Internet Files\Content.IE5\0B0L0CFH\MC9004402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3786190"/>
            <a:ext cx="2214578" cy="1785950"/>
          </a:xfrm>
          <a:prstGeom prst="rect">
            <a:avLst/>
          </a:prstGeom>
          <a:noFill/>
        </p:spPr>
      </p:pic>
      <p:pic>
        <p:nvPicPr>
          <p:cNvPr id="3081" name="Picture 9" descr="C:\Users\Blanka\AppData\Local\Microsoft\Windows\Temporary Internet Files\Content.IE5\9Y97RLNH\MC9003244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43174" y="4000504"/>
            <a:ext cx="1032009" cy="1285884"/>
          </a:xfrm>
          <a:prstGeom prst="rect">
            <a:avLst/>
          </a:prstGeom>
          <a:noFill/>
        </p:spPr>
      </p:pic>
      <p:pic>
        <p:nvPicPr>
          <p:cNvPr id="3084" name="Picture 12" descr="C:\Users\Blanka\AppData\Local\Microsoft\Windows\Temporary Internet Files\Content.IE5\SYN3HWZP\MP90018063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00496" y="4214818"/>
            <a:ext cx="1828800" cy="1272350"/>
          </a:xfrm>
          <a:prstGeom prst="rect">
            <a:avLst/>
          </a:prstGeom>
          <a:noFill/>
        </p:spPr>
      </p:pic>
      <p:pic>
        <p:nvPicPr>
          <p:cNvPr id="3086" name="Picture 14" descr="C:\Users\Blanka\AppData\Local\Microsoft\Windows\Temporary Internet Files\Content.IE5\SYN3HWZP\MP90042765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72198" y="4143380"/>
            <a:ext cx="1571636" cy="114300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189</Words>
  <Application>Microsoft Office PowerPoint</Application>
  <PresentationFormat>Předvádění na obrazovce (4:3)</PresentationFormat>
  <Paragraphs>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32</cp:revision>
  <dcterms:created xsi:type="dcterms:W3CDTF">2011-06-20T10:40:08Z</dcterms:created>
  <dcterms:modified xsi:type="dcterms:W3CDTF">2014-10-20T12:58:47Z</dcterms:modified>
</cp:coreProperties>
</file>