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VY_32_INOVACE_Pr3_10_Živé přírodniny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Živé přírodniny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Myšlenková mapa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Živé přírodniny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Testíček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 custLinFactNeighborX="-27871" custLinFactNeighborY="-1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VY_32_INOVACE_Pr3_10_Živé přírodniny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Živé přírodniny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Myšlenková mapa</a:t>
          </a:r>
          <a:endParaRPr lang="cs-CZ" sz="23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07843" y="872077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Živé přírodniny</a:t>
          </a:r>
          <a:endParaRPr lang="cs-CZ" sz="2300" kern="1200" dirty="0"/>
        </a:p>
      </dsp:txBody>
      <dsp:txXfrm>
        <a:off x="1807843" y="872077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Testíček</a:t>
          </a:r>
          <a:endParaRPr lang="cs-CZ" sz="23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108933586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si vytvoří myšlenkovou mapu – napíšou vše, co je napadne k živé přírodě, pak se seznámí se živými přírodninami – rozdělení. Nakonec doplní 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</a:rPr>
              <a:t>testíček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na interaktivní tabuli fixem.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00298" y="2500306"/>
            <a:ext cx="42162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ivá příroda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3108" y="214290"/>
            <a:ext cx="60244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Živé přírodniny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8" name="Picture 4" descr="C:\Users\Blanka\AppData\Local\Microsoft\Windows\Temporary Internet Files\Content.IE5\SYN3HWZP\MP9002276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2928934"/>
            <a:ext cx="2407920" cy="3657600"/>
          </a:xfrm>
          <a:prstGeom prst="rect">
            <a:avLst/>
          </a:prstGeom>
          <a:noFill/>
        </p:spPr>
      </p:pic>
      <p:pic>
        <p:nvPicPr>
          <p:cNvPr id="1030" name="Picture 6" descr="C:\Users\Blanka\AppData\Local\Microsoft\Windows\Temporary Internet Files\Content.IE5\0YCHHQZI\MP9001450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1214422"/>
            <a:ext cx="2359152" cy="3657600"/>
          </a:xfrm>
          <a:prstGeom prst="rect">
            <a:avLst/>
          </a:prstGeom>
          <a:noFill/>
        </p:spPr>
      </p:pic>
      <p:pic>
        <p:nvPicPr>
          <p:cNvPr id="1032" name="Picture 8" descr="C:\Users\Blanka\AppData\Local\Microsoft\Windows\Temporary Internet Files\Content.IE5\0YCHHQZI\MP9001784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1285860"/>
            <a:ext cx="2286016" cy="4429156"/>
          </a:xfrm>
          <a:prstGeom prst="rect">
            <a:avLst/>
          </a:prstGeom>
          <a:noFill/>
        </p:spPr>
      </p:pic>
      <p:sp>
        <p:nvSpPr>
          <p:cNvPr id="10" name="Šipka dolů 9"/>
          <p:cNvSpPr/>
          <p:nvPr/>
        </p:nvSpPr>
        <p:spPr>
          <a:xfrm>
            <a:off x="4214810" y="1000108"/>
            <a:ext cx="142876" cy="8572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928926" y="2000240"/>
            <a:ext cx="28536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</a:rPr>
              <a:t>R</a:t>
            </a:r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ostliny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57422" y="214290"/>
            <a:ext cx="4100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</a:rPr>
              <a:t>Živočichové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4000496" y="1000108"/>
            <a:ext cx="142876" cy="92869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071802" y="2071678"/>
            <a:ext cx="211949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zvířata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050" name="Picture 2" descr="C:\Users\Blanka\AppData\Local\Microsoft\Windows\Temporary Internet Files\Content.IE5\SYN3HWZP\MP9004093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071546"/>
            <a:ext cx="1714488" cy="1928826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SYN3HWZP\MP9004327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1214422"/>
            <a:ext cx="2197034" cy="1714512"/>
          </a:xfrm>
          <a:prstGeom prst="rect">
            <a:avLst/>
          </a:prstGeom>
          <a:noFill/>
        </p:spPr>
      </p:pic>
      <p:pic>
        <p:nvPicPr>
          <p:cNvPr id="2053" name="Picture 5" descr="C:\Users\Blanka\AppData\Local\Microsoft\Windows\Temporary Internet Files\Content.IE5\0YCHHQZI\MP90040108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0100" y="3143248"/>
            <a:ext cx="1255206" cy="1346262"/>
          </a:xfrm>
          <a:prstGeom prst="rect">
            <a:avLst/>
          </a:prstGeom>
          <a:noFill/>
        </p:spPr>
      </p:pic>
      <p:pic>
        <p:nvPicPr>
          <p:cNvPr id="2054" name="Picture 6" descr="C:\Users\Blanka\AppData\Local\Microsoft\Windows\Temporary Internet Files\Content.IE5\0B0L0CFH\MP90042248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28926" y="3071810"/>
            <a:ext cx="2500330" cy="1475173"/>
          </a:xfrm>
          <a:prstGeom prst="rect">
            <a:avLst/>
          </a:prstGeom>
          <a:noFill/>
        </p:spPr>
      </p:pic>
      <p:pic>
        <p:nvPicPr>
          <p:cNvPr id="2055" name="Picture 7" descr="C:\Users\Blanka\AppData\Local\Microsoft\Windows\Temporary Internet Files\Content.IE5\9Y97RLNH\MP90042270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72264" y="3143248"/>
            <a:ext cx="2019224" cy="2143140"/>
          </a:xfrm>
          <a:prstGeom prst="rect">
            <a:avLst/>
          </a:prstGeom>
          <a:noFill/>
        </p:spPr>
      </p:pic>
      <p:pic>
        <p:nvPicPr>
          <p:cNvPr id="2056" name="Picture 8" descr="C:\Users\Blanka\AppData\Local\Microsoft\Windows\Temporary Internet Files\Content.IE5\0B0L0CFH\MP90040207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28662" y="4786322"/>
            <a:ext cx="1398082" cy="1214446"/>
          </a:xfrm>
          <a:prstGeom prst="rect">
            <a:avLst/>
          </a:prstGeom>
          <a:noFill/>
        </p:spPr>
      </p:pic>
      <p:pic>
        <p:nvPicPr>
          <p:cNvPr id="2057" name="Picture 9" descr="C:\Users\Blanka\AppData\Local\Microsoft\Windows\Temporary Internet Files\Content.IE5\0B0L0CFH\MC90033042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28992" y="4929198"/>
            <a:ext cx="1815220" cy="9234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57422" y="214290"/>
            <a:ext cx="4100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Živočichové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4071934" y="1285860"/>
            <a:ext cx="285752" cy="8572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562100" y="2285992"/>
            <a:ext cx="1379054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člověk</a:t>
            </a:r>
            <a:endParaRPr lang="cs-CZ" sz="2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074" name="Picture 2" descr="C:\Users\Blanka\AppData\Local\Microsoft\Windows\Temporary Internet Files\Content.IE5\SYN3HWZP\MC9000197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000108"/>
            <a:ext cx="1474811" cy="1774815"/>
          </a:xfrm>
          <a:prstGeom prst="rect">
            <a:avLst/>
          </a:prstGeom>
          <a:noFill/>
        </p:spPr>
      </p:pic>
      <p:pic>
        <p:nvPicPr>
          <p:cNvPr id="3075" name="Picture 3" descr="C:\Users\Blanka\AppData\Local\Microsoft\Windows\Temporary Internet Files\Content.IE5\0B0L0CFH\MP90043308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928670"/>
            <a:ext cx="2048248" cy="2286016"/>
          </a:xfrm>
          <a:prstGeom prst="rect">
            <a:avLst/>
          </a:prstGeom>
          <a:noFill/>
        </p:spPr>
      </p:pic>
      <p:pic>
        <p:nvPicPr>
          <p:cNvPr id="3076" name="Picture 4" descr="C:\Users\Blanka\AppData\Local\Microsoft\Windows\Temporary Internet Files\Content.IE5\0B0L0CFH\MP90018523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2928934"/>
            <a:ext cx="3657600" cy="2414016"/>
          </a:xfrm>
          <a:prstGeom prst="rect">
            <a:avLst/>
          </a:prstGeom>
          <a:noFill/>
        </p:spPr>
      </p:pic>
      <p:pic>
        <p:nvPicPr>
          <p:cNvPr id="3077" name="Picture 5" descr="C:\Users\Blanka\AppData\Local\Microsoft\Windows\Temporary Internet Files\Content.IE5\9Y97RLNH\MP90042258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357562"/>
            <a:ext cx="1931026" cy="3286124"/>
          </a:xfrm>
          <a:prstGeom prst="rect">
            <a:avLst/>
          </a:prstGeom>
          <a:noFill/>
        </p:spPr>
      </p:pic>
      <p:pic>
        <p:nvPicPr>
          <p:cNvPr id="3078" name="Picture 6" descr="C:\Users\Blanka\AppData\Local\Microsoft\Windows\Temporary Internet Files\Content.IE5\0YCHHQZI\MP90043944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56258" y="3571876"/>
            <a:ext cx="1773394" cy="2986086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214290"/>
            <a:ext cx="71112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Napiš co nejvíce….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5720" y="1142984"/>
            <a:ext cx="4305987" cy="35394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</a:t>
            </a:r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ostlin na písmeno K</a:t>
            </a:r>
          </a:p>
          <a:p>
            <a:pPr algn="ctr"/>
            <a:endParaRPr lang="cs-CZ" sz="32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endParaRPr lang="cs-CZ" sz="3200" b="1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endParaRPr lang="cs-CZ" sz="32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endParaRPr lang="cs-CZ" sz="3200" b="1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endParaRPr lang="cs-CZ" sz="3200" b="1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5720" y="3786190"/>
            <a:ext cx="548579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</a:t>
            </a:r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ivočichů na písmeno K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</TotalTime>
  <Words>111</Words>
  <Application>Microsoft Office PowerPoint</Application>
  <PresentationFormat>Předvádění na obrazovce (4:3)</PresentationFormat>
  <Paragraphs>32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33</cp:revision>
  <dcterms:created xsi:type="dcterms:W3CDTF">2011-06-20T10:40:08Z</dcterms:created>
  <dcterms:modified xsi:type="dcterms:W3CDTF">2014-10-20T12:59:00Z</dcterms:modified>
</cp:coreProperties>
</file>