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823242C-D747-4ADD-80D8-99421268E3A8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-963488"/>
            <a:ext cx="7772400" cy="4267200"/>
          </a:xfrm>
        </p:spPr>
        <p:txBody>
          <a:bodyPr/>
          <a:lstStyle/>
          <a:p>
            <a:r>
              <a:rPr lang="cs-CZ" sz="6000" dirty="0" smtClean="0"/>
              <a:t>ŠABLONA III/2</a:t>
            </a:r>
            <a:r>
              <a:rPr lang="cs-CZ" dirty="0"/>
              <a:t/>
            </a:r>
            <a:br>
              <a:rPr lang="cs-CZ" dirty="0"/>
            </a:br>
            <a:r>
              <a:rPr lang="cs-CZ" sz="9600" b="1" dirty="0" smtClean="0">
                <a:solidFill>
                  <a:schemeClr val="accent6">
                    <a:lumMod val="50000"/>
                  </a:schemeClr>
                </a:solidFill>
              </a:rPr>
              <a:t>AZ KVÍZ</a:t>
            </a:r>
            <a:endParaRPr lang="cs-CZ" sz="9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503" y="3573016"/>
            <a:ext cx="8964488" cy="1219200"/>
          </a:xfrm>
        </p:spPr>
        <p:txBody>
          <a:bodyPr>
            <a:normAutofit fontScale="92500" lnSpcReduction="10000"/>
          </a:bodyPr>
          <a:lstStyle/>
          <a:p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</a:rPr>
              <a:t>ŠKOPKOVÁ HELENA, ZŠ HORNÍ SLAVKOV, NÁDRAŽNÍ 683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VY_32_INOVACE_324_AZ KVÍZ  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085184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82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838" y="1471613"/>
            <a:ext cx="5138737" cy="391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4" y="4293096"/>
            <a:ext cx="9843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21.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86573" y="4814700"/>
            <a:ext cx="13080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28.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Bradley Hand ITC" pitchFamily="66" charset="0"/>
              </a:rPr>
              <a:t>AZ KVÍZ – ČESKÝ  JAZYK</a:t>
            </a:r>
            <a:endParaRPr lang="cs-CZ" sz="3200" b="1" dirty="0">
              <a:solidFill>
                <a:srgbClr val="FF0000"/>
              </a:solidFill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53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6995951"/>
              </p:ext>
            </p:extLst>
          </p:nvPr>
        </p:nvGraphicFramePr>
        <p:xfrm>
          <a:off x="755576" y="404664"/>
          <a:ext cx="7560840" cy="59436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008112"/>
                <a:gridCol w="65527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  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Slovní druh – já, ty, on vy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Písmeno v abecedě hned za 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Druhá pádová 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Vzor podstatného jména talíř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Nadřazené slovo</a:t>
                      </a:r>
                      <a:r>
                        <a:rPr lang="cs-CZ" sz="20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– Uran, Země, Mars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Čtvrté vyjmenované slovo po L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Slovní druh – vlevo, dnes, pozdě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Písmeno v abecedě hned před L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Vzor podstatného jména starosta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První vyjmenované slovo po Z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Nadřazené slovo – únor, duben, září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Sedmá pádová 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Slovní druh – a, ale, protože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Vzor podstatného jména</a:t>
                      </a:r>
                      <a:r>
                        <a:rPr lang="cs-CZ" sz="20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podnebí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084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472501"/>
              </p:ext>
            </p:extLst>
          </p:nvPr>
        </p:nvGraphicFramePr>
        <p:xfrm>
          <a:off x="827584" y="404664"/>
          <a:ext cx="7488832" cy="59436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080120"/>
                <a:gridCol w="64087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b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   </a:t>
                      </a:r>
                      <a:r>
                        <a:rPr lang="cs-CZ" sz="2000" b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Slovní druh – au, bác, mňau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Poslední vyjmenované slovo po M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Třetí pádová 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Vzor podstatného jména sloveso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Protikladné slovo - studený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Slovní druh – kolo, míč, sešit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Páté vyjmenované</a:t>
                      </a:r>
                      <a:r>
                        <a:rPr lang="cs-CZ" sz="20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slovo po P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Šestá pádová 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Vzor podstatného jména police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Druhé vyjmenované slovo po V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První pádová 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Slovní druh – hezký, modrá, letní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Druhá pádová otázka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Poslední písmeno v abecedě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433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268670"/>
              </p:ext>
            </p:extLst>
          </p:nvPr>
        </p:nvGraphicFramePr>
        <p:xfrm>
          <a:off x="467544" y="404664"/>
          <a:ext cx="7992888" cy="59436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008112"/>
                <a:gridCol w="2880320"/>
                <a:gridCol w="936104"/>
                <a:gridCol w="31683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b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Odpověď</a:t>
                      </a:r>
                      <a:endParaRPr lang="cs-CZ" sz="2000" b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b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Odpověď</a:t>
                      </a:r>
                      <a:endParaRPr lang="cs-CZ" sz="2000" b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zájmena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citoslovce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Litomyšl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bez koho, čeho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komu, čemu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stroj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město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planety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teplý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polykat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podstatné jméno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příslovce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slepýš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 kom, o čem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předseda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moře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brzy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vysoký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měsíce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kdo, co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 kým, čím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přídavné jméno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spojka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bez koho, čeho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stavení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363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357</Words>
  <Application>Microsoft Office PowerPoint</Application>
  <PresentationFormat>Předvádění na obrazovce (4:3)</PresentationFormat>
  <Paragraphs>126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ŠABLONA III/2 AZ KVÍZ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Škopková Helena</cp:lastModifiedBy>
  <cp:revision>7</cp:revision>
  <dcterms:created xsi:type="dcterms:W3CDTF">2011-11-24T17:33:54Z</dcterms:created>
  <dcterms:modified xsi:type="dcterms:W3CDTF">2011-11-24T18:42:10Z</dcterms:modified>
</cp:coreProperties>
</file>