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VY_32_INOVACE_ČJ2_09_Slovo, slabika, hláska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Slovo, slabika, hláska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9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Slovo, slabika, hláska, písmeno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Význam slabiky pro dělení slova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2" custScaleX="139411" custScaleY="139807" custLinFactNeighborX="57042" custLinFactNeighborY="29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6A33D9-2406-415D-BB99-3EEA94410424}" type="doc">
      <dgm:prSet loTypeId="urn:microsoft.com/office/officeart/2005/8/layout/hierarchy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63EA77-65CF-4C03-93C9-7E119601FB89}">
      <dgm:prSet phldrT="[Text]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Naše Lída se koupe.</a:t>
          </a:r>
          <a:endParaRPr lang="cs-CZ" dirty="0"/>
        </a:p>
      </dgm:t>
    </dgm:pt>
    <dgm:pt modelId="{5AB92C05-F4E4-4A67-9BA2-B749060C3EC5}" type="parTrans" cxnId="{056522C8-CFD9-4436-AF4E-1D783E09E3EB}">
      <dgm:prSet/>
      <dgm:spPr/>
      <dgm:t>
        <a:bodyPr/>
        <a:lstStyle/>
        <a:p>
          <a:endParaRPr lang="cs-CZ"/>
        </a:p>
      </dgm:t>
    </dgm:pt>
    <dgm:pt modelId="{B5F17250-9F56-4DDB-A5A2-8AE737DCEE9D}" type="sibTrans" cxnId="{056522C8-CFD9-4436-AF4E-1D783E09E3EB}">
      <dgm:prSet/>
      <dgm:spPr/>
      <dgm:t>
        <a:bodyPr/>
        <a:lstStyle/>
        <a:p>
          <a:endParaRPr lang="cs-CZ"/>
        </a:p>
      </dgm:t>
    </dgm:pt>
    <dgm:pt modelId="{78E489C3-8223-4111-BD92-C68878D5EA06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Naše</a:t>
          </a:r>
          <a:endParaRPr lang="cs-CZ" dirty="0"/>
        </a:p>
      </dgm:t>
    </dgm:pt>
    <dgm:pt modelId="{225C5CB0-E1D6-40B7-B92E-5EC62F47CDAD}" type="parTrans" cxnId="{FC0F9D1A-276E-423D-B41F-47BC6CD0E65A}">
      <dgm:prSet/>
      <dgm:spPr/>
      <dgm:t>
        <a:bodyPr/>
        <a:lstStyle/>
        <a:p>
          <a:endParaRPr lang="cs-CZ"/>
        </a:p>
      </dgm:t>
    </dgm:pt>
    <dgm:pt modelId="{C9521056-CCB5-4ECB-996B-20D63F513796}" type="sibTrans" cxnId="{FC0F9D1A-276E-423D-B41F-47BC6CD0E65A}">
      <dgm:prSet/>
      <dgm:spPr/>
      <dgm:t>
        <a:bodyPr/>
        <a:lstStyle/>
        <a:p>
          <a:endParaRPr lang="cs-CZ"/>
        </a:p>
      </dgm:t>
    </dgm:pt>
    <dgm:pt modelId="{BF4D15BA-A975-4952-A6C6-9B33B6BAEA2A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Na</a:t>
          </a:r>
          <a:endParaRPr lang="cs-CZ" dirty="0"/>
        </a:p>
      </dgm:t>
    </dgm:pt>
    <dgm:pt modelId="{B2F1647B-57D0-4817-A734-435E71C003DE}" type="parTrans" cxnId="{F84A365C-0084-4CA5-A791-1CEF4F76B5F0}">
      <dgm:prSet/>
      <dgm:spPr/>
      <dgm:t>
        <a:bodyPr/>
        <a:lstStyle/>
        <a:p>
          <a:endParaRPr lang="cs-CZ"/>
        </a:p>
      </dgm:t>
    </dgm:pt>
    <dgm:pt modelId="{94E59B10-BF33-497A-95D9-8A7C4DC37E15}" type="sibTrans" cxnId="{F84A365C-0084-4CA5-A791-1CEF4F76B5F0}">
      <dgm:prSet/>
      <dgm:spPr/>
      <dgm:t>
        <a:bodyPr/>
        <a:lstStyle/>
        <a:p>
          <a:endParaRPr lang="cs-CZ"/>
        </a:p>
      </dgm:t>
    </dgm:pt>
    <dgm:pt modelId="{B352397C-3762-4F96-9F4A-DD70DC1085D4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še</a:t>
          </a:r>
          <a:endParaRPr lang="cs-CZ" dirty="0"/>
        </a:p>
      </dgm:t>
    </dgm:pt>
    <dgm:pt modelId="{3D709E20-9699-4018-B592-48320F09CA75}" type="parTrans" cxnId="{26E1F2B4-1321-44EF-931A-BC9219C21B2F}">
      <dgm:prSet/>
      <dgm:spPr/>
      <dgm:t>
        <a:bodyPr/>
        <a:lstStyle/>
        <a:p>
          <a:endParaRPr lang="cs-CZ"/>
        </a:p>
      </dgm:t>
    </dgm:pt>
    <dgm:pt modelId="{5C14EF23-0C02-41F4-805C-C8DAE6136F2A}" type="sibTrans" cxnId="{26E1F2B4-1321-44EF-931A-BC9219C21B2F}">
      <dgm:prSet/>
      <dgm:spPr/>
      <dgm:t>
        <a:bodyPr/>
        <a:lstStyle/>
        <a:p>
          <a:endParaRPr lang="cs-CZ"/>
        </a:p>
      </dgm:t>
    </dgm:pt>
    <dgm:pt modelId="{418672FF-4B90-4727-BB74-09B4B68E5472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koupe.</a:t>
          </a:r>
          <a:endParaRPr lang="cs-CZ" dirty="0"/>
        </a:p>
      </dgm:t>
    </dgm:pt>
    <dgm:pt modelId="{04737402-D2EA-40C2-A988-20B3E6CF80A7}" type="parTrans" cxnId="{B70A7259-3B5A-4F0C-BBEB-4AD6C6A04057}">
      <dgm:prSet/>
      <dgm:spPr/>
      <dgm:t>
        <a:bodyPr/>
        <a:lstStyle/>
        <a:p>
          <a:endParaRPr lang="cs-CZ"/>
        </a:p>
      </dgm:t>
    </dgm:pt>
    <dgm:pt modelId="{B1ED7870-F641-416B-BE43-FA1720EA90E8}" type="sibTrans" cxnId="{B70A7259-3B5A-4F0C-BBEB-4AD6C6A04057}">
      <dgm:prSet/>
      <dgm:spPr/>
      <dgm:t>
        <a:bodyPr/>
        <a:lstStyle/>
        <a:p>
          <a:endParaRPr lang="cs-CZ"/>
        </a:p>
      </dgm:t>
    </dgm:pt>
    <dgm:pt modelId="{8E960BA7-509E-45A6-BA2C-08EFB687F5F6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se</a:t>
          </a:r>
          <a:endParaRPr lang="cs-CZ" dirty="0"/>
        </a:p>
      </dgm:t>
    </dgm:pt>
    <dgm:pt modelId="{8C7253B1-A036-48A9-961E-64A91C262645}" type="parTrans" cxnId="{56708048-DF31-4F06-8296-37F3A6A84830}">
      <dgm:prSet/>
      <dgm:spPr/>
      <dgm:t>
        <a:bodyPr/>
        <a:lstStyle/>
        <a:p>
          <a:endParaRPr lang="cs-CZ"/>
        </a:p>
      </dgm:t>
    </dgm:pt>
    <dgm:pt modelId="{E4ABA562-ACC3-4DDA-B20C-72E0FC93E9B0}" type="sibTrans" cxnId="{56708048-DF31-4F06-8296-37F3A6A84830}">
      <dgm:prSet/>
      <dgm:spPr/>
      <dgm:t>
        <a:bodyPr/>
        <a:lstStyle/>
        <a:p>
          <a:endParaRPr lang="cs-CZ"/>
        </a:p>
      </dgm:t>
    </dgm:pt>
    <dgm:pt modelId="{187E9ABC-49F6-479D-9962-AF0165C576CE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Lída</a:t>
          </a:r>
          <a:endParaRPr lang="cs-CZ" dirty="0"/>
        </a:p>
      </dgm:t>
    </dgm:pt>
    <dgm:pt modelId="{E3D28576-A1AE-4282-9555-80DBD8D76C39}" type="parTrans" cxnId="{E8F4E01E-DF4F-483C-BB07-22AEC2BA575C}">
      <dgm:prSet/>
      <dgm:spPr/>
      <dgm:t>
        <a:bodyPr/>
        <a:lstStyle/>
        <a:p>
          <a:endParaRPr lang="cs-CZ"/>
        </a:p>
      </dgm:t>
    </dgm:pt>
    <dgm:pt modelId="{DAA961C4-588F-406A-B93B-D3775A9B9C78}" type="sibTrans" cxnId="{E8F4E01E-DF4F-483C-BB07-22AEC2BA575C}">
      <dgm:prSet/>
      <dgm:spPr/>
      <dgm:t>
        <a:bodyPr/>
        <a:lstStyle/>
        <a:p>
          <a:endParaRPr lang="cs-CZ"/>
        </a:p>
      </dgm:t>
    </dgm:pt>
    <dgm:pt modelId="{49F5F71F-0519-4C2C-A65B-565FD06FFCD9}">
      <dgm:prSet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se</a:t>
          </a:r>
          <a:endParaRPr lang="cs-CZ" dirty="0"/>
        </a:p>
      </dgm:t>
    </dgm:pt>
    <dgm:pt modelId="{7AEA5486-5B05-4EB9-822E-A2B8C0B488F2}" type="parTrans" cxnId="{26208A05-38EB-4DE4-97DA-0806B3D0D598}">
      <dgm:prSet/>
      <dgm:spPr/>
      <dgm:t>
        <a:bodyPr/>
        <a:lstStyle/>
        <a:p>
          <a:endParaRPr lang="cs-CZ"/>
        </a:p>
      </dgm:t>
    </dgm:pt>
    <dgm:pt modelId="{A06E96F4-B72E-4634-B1D4-0F27B312D856}" type="sibTrans" cxnId="{26208A05-38EB-4DE4-97DA-0806B3D0D598}">
      <dgm:prSet/>
      <dgm:spPr/>
      <dgm:t>
        <a:bodyPr/>
        <a:lstStyle/>
        <a:p>
          <a:endParaRPr lang="cs-CZ"/>
        </a:p>
      </dgm:t>
    </dgm:pt>
    <dgm:pt modelId="{39AF1F60-8F95-4C69-94DC-F3645D72A68A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Lí</a:t>
          </a:r>
          <a:endParaRPr lang="cs-CZ" dirty="0"/>
        </a:p>
      </dgm:t>
    </dgm:pt>
    <dgm:pt modelId="{782F3F12-65F0-490C-8BC1-A06329CF38D7}" type="parTrans" cxnId="{D8FEF51D-333E-4218-8B01-0DAF81AB0932}">
      <dgm:prSet/>
      <dgm:spPr/>
      <dgm:t>
        <a:bodyPr/>
        <a:lstStyle/>
        <a:p>
          <a:endParaRPr lang="cs-CZ"/>
        </a:p>
      </dgm:t>
    </dgm:pt>
    <dgm:pt modelId="{CFB1D814-8FA2-447E-BA1F-E49A82D9E939}" type="sibTrans" cxnId="{D8FEF51D-333E-4218-8B01-0DAF81AB0932}">
      <dgm:prSet/>
      <dgm:spPr/>
      <dgm:t>
        <a:bodyPr/>
        <a:lstStyle/>
        <a:p>
          <a:endParaRPr lang="cs-CZ"/>
        </a:p>
      </dgm:t>
    </dgm:pt>
    <dgm:pt modelId="{6965BD52-8553-4591-A045-D0919E6BEC76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da</a:t>
          </a:r>
          <a:endParaRPr lang="cs-CZ" dirty="0"/>
        </a:p>
      </dgm:t>
    </dgm:pt>
    <dgm:pt modelId="{46646BA6-4B44-4F97-B0B8-4D096A28FFD5}" type="parTrans" cxnId="{8F8E0683-7D06-48F9-946D-F051CF50602E}">
      <dgm:prSet/>
      <dgm:spPr/>
      <dgm:t>
        <a:bodyPr/>
        <a:lstStyle/>
        <a:p>
          <a:endParaRPr lang="cs-CZ"/>
        </a:p>
      </dgm:t>
    </dgm:pt>
    <dgm:pt modelId="{4C5D65E5-2FD7-423D-9DF5-B0073B9478BB}" type="sibTrans" cxnId="{8F8E0683-7D06-48F9-946D-F051CF50602E}">
      <dgm:prSet/>
      <dgm:spPr/>
      <dgm:t>
        <a:bodyPr/>
        <a:lstStyle/>
        <a:p>
          <a:endParaRPr lang="cs-CZ"/>
        </a:p>
      </dgm:t>
    </dgm:pt>
    <dgm:pt modelId="{D9461449-A358-4F26-89F6-9E8446749CBE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kou</a:t>
          </a:r>
          <a:endParaRPr lang="cs-CZ" dirty="0"/>
        </a:p>
      </dgm:t>
    </dgm:pt>
    <dgm:pt modelId="{C6D7FEE3-2703-426F-92DA-5F078D5CD95B}" type="parTrans" cxnId="{E848123F-4858-4C0E-81BE-980794BA467F}">
      <dgm:prSet/>
      <dgm:spPr/>
      <dgm:t>
        <a:bodyPr/>
        <a:lstStyle/>
        <a:p>
          <a:endParaRPr lang="cs-CZ"/>
        </a:p>
      </dgm:t>
    </dgm:pt>
    <dgm:pt modelId="{32691C5A-5E8C-40E1-9FDB-DB031A58305E}" type="sibTrans" cxnId="{E848123F-4858-4C0E-81BE-980794BA467F}">
      <dgm:prSet/>
      <dgm:spPr/>
      <dgm:t>
        <a:bodyPr/>
        <a:lstStyle/>
        <a:p>
          <a:endParaRPr lang="cs-CZ"/>
        </a:p>
      </dgm:t>
    </dgm:pt>
    <dgm:pt modelId="{DD084046-BE29-4E20-B2CE-A9E72E977308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pe</a:t>
          </a:r>
          <a:r>
            <a:rPr lang="cs-CZ" dirty="0" smtClean="0"/>
            <a:t>.</a:t>
          </a:r>
          <a:endParaRPr lang="cs-CZ" dirty="0"/>
        </a:p>
      </dgm:t>
    </dgm:pt>
    <dgm:pt modelId="{88A844F3-2A75-40DB-917B-5436EF739C47}" type="parTrans" cxnId="{221B5B9C-4170-4B38-8831-A99616F611AD}">
      <dgm:prSet/>
      <dgm:spPr/>
      <dgm:t>
        <a:bodyPr/>
        <a:lstStyle/>
        <a:p>
          <a:endParaRPr lang="cs-CZ"/>
        </a:p>
      </dgm:t>
    </dgm:pt>
    <dgm:pt modelId="{F49BD010-D3FF-476D-8481-68D4AF4A9845}" type="sibTrans" cxnId="{221B5B9C-4170-4B38-8831-A99616F611AD}">
      <dgm:prSet/>
      <dgm:spPr/>
      <dgm:t>
        <a:bodyPr/>
        <a:lstStyle/>
        <a:p>
          <a:endParaRPr lang="cs-CZ"/>
        </a:p>
      </dgm:t>
    </dgm:pt>
    <dgm:pt modelId="{C2712774-7942-4EE6-960A-BE0A6FF9C168}" type="pres">
      <dgm:prSet presAssocID="{836A33D9-2406-415D-BB99-3EEA94410424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5981FCB-6375-4329-916D-F379367DD955}" type="pres">
      <dgm:prSet presAssocID="{1163EA77-65CF-4C03-93C9-7E119601FB89}" presName="vertOne" presStyleCnt="0"/>
      <dgm:spPr/>
    </dgm:pt>
    <dgm:pt modelId="{AFD5CB3E-033B-4BAA-9EA3-EF6AFEF28BC3}" type="pres">
      <dgm:prSet presAssocID="{1163EA77-65CF-4C03-93C9-7E119601FB89}" presName="txOne" presStyleLbl="node0" presStyleIdx="0" presStyleCnt="1" custScaleY="3847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4D78DC-1DC8-484D-B071-24185F638793}" type="pres">
      <dgm:prSet presAssocID="{1163EA77-65CF-4C03-93C9-7E119601FB89}" presName="parTransOne" presStyleCnt="0"/>
      <dgm:spPr/>
    </dgm:pt>
    <dgm:pt modelId="{6C4CF655-095B-4548-91AF-7EC0CB839A7E}" type="pres">
      <dgm:prSet presAssocID="{1163EA77-65CF-4C03-93C9-7E119601FB89}" presName="horzOne" presStyleCnt="0"/>
      <dgm:spPr/>
    </dgm:pt>
    <dgm:pt modelId="{80A2253C-233B-411F-BDFE-D9E01EC9BB26}" type="pres">
      <dgm:prSet presAssocID="{78E489C3-8223-4111-BD92-C68878D5EA06}" presName="vertTwo" presStyleCnt="0"/>
      <dgm:spPr/>
    </dgm:pt>
    <dgm:pt modelId="{8C10D0F4-C984-4E97-9B05-06663CE56D4E}" type="pres">
      <dgm:prSet presAssocID="{78E489C3-8223-4111-BD92-C68878D5EA06}" presName="txTwo" presStyleLbl="node2" presStyleIdx="0" presStyleCnt="4" custScaleX="49782" custScaleY="25516" custLinFactNeighborX="-3474" custLinFactNeighborY="-48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D6D0B3-E36B-48C4-B59C-7278E2C36318}" type="pres">
      <dgm:prSet presAssocID="{78E489C3-8223-4111-BD92-C68878D5EA06}" presName="parTransTwo" presStyleCnt="0"/>
      <dgm:spPr/>
    </dgm:pt>
    <dgm:pt modelId="{CF75D7E6-26E8-4413-ACFB-7742095B4E8F}" type="pres">
      <dgm:prSet presAssocID="{78E489C3-8223-4111-BD92-C68878D5EA06}" presName="horzTwo" presStyleCnt="0"/>
      <dgm:spPr/>
    </dgm:pt>
    <dgm:pt modelId="{8A9B48DC-EEFB-468A-A320-DFDB00A1851B}" type="pres">
      <dgm:prSet presAssocID="{BF4D15BA-A975-4952-A6C6-9B33B6BAEA2A}" presName="vertThree" presStyleCnt="0"/>
      <dgm:spPr/>
    </dgm:pt>
    <dgm:pt modelId="{A2AAA8C2-AC48-41AB-980D-C66D494E0CC8}" type="pres">
      <dgm:prSet presAssocID="{BF4D15BA-A975-4952-A6C6-9B33B6BAEA2A}" presName="txThree" presStyleLbl="node3" presStyleIdx="0" presStyleCnt="7" custScaleY="25424" custLinFactX="40604" custLinFactNeighborX="100000" custLinFactNeighborY="-16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AA49C8-F5F9-4E48-827F-23A9C6850B44}" type="pres">
      <dgm:prSet presAssocID="{BF4D15BA-A975-4952-A6C6-9B33B6BAEA2A}" presName="horzThree" presStyleCnt="0"/>
      <dgm:spPr/>
    </dgm:pt>
    <dgm:pt modelId="{16F573B1-42C8-4EB4-9987-261A73FC4F1C}" type="pres">
      <dgm:prSet presAssocID="{94E59B10-BF33-497A-95D9-8A7C4DC37E15}" presName="sibSpaceThree" presStyleCnt="0"/>
      <dgm:spPr/>
    </dgm:pt>
    <dgm:pt modelId="{82FE023E-554D-4FE0-834C-4658D6AEBF51}" type="pres">
      <dgm:prSet presAssocID="{B352397C-3762-4F96-9F4A-DD70DC1085D4}" presName="vertThree" presStyleCnt="0"/>
      <dgm:spPr/>
    </dgm:pt>
    <dgm:pt modelId="{F42A09D7-4B7F-4415-966E-AFE8A6598748}" type="pres">
      <dgm:prSet presAssocID="{B352397C-3762-4F96-9F4A-DD70DC1085D4}" presName="txThree" presStyleLbl="node3" presStyleIdx="1" presStyleCnt="7" custScaleY="25424" custLinFactX="77581" custLinFactNeighborX="100000" custLinFactNeighborY="-22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F5EDCA-EC82-4849-8D39-014A1FD7DA6C}" type="pres">
      <dgm:prSet presAssocID="{B352397C-3762-4F96-9F4A-DD70DC1085D4}" presName="horzThree" presStyleCnt="0"/>
      <dgm:spPr/>
    </dgm:pt>
    <dgm:pt modelId="{3A726CBB-DA21-465E-8544-235684F4ED39}" type="pres">
      <dgm:prSet presAssocID="{5C14EF23-0C02-41F4-805C-C8DAE6136F2A}" presName="sibSpaceThree" presStyleCnt="0"/>
      <dgm:spPr/>
    </dgm:pt>
    <dgm:pt modelId="{DF7756E5-6764-4E99-A4FE-0EB37AECFE9E}" type="pres">
      <dgm:prSet presAssocID="{39AF1F60-8F95-4C69-94DC-F3645D72A68A}" presName="vertThree" presStyleCnt="0"/>
      <dgm:spPr/>
    </dgm:pt>
    <dgm:pt modelId="{8B3D1AA0-0BF4-4F3A-AD1B-1F8AC942C6CE}" type="pres">
      <dgm:prSet presAssocID="{39AF1F60-8F95-4C69-94DC-F3645D72A68A}" presName="txThree" presStyleLbl="node3" presStyleIdx="2" presStyleCnt="7" custScaleY="25424" custLinFactX="100000" custLinFactNeighborX="114559" custLinFactNeighborY="-22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D6E6B8-B688-4090-9B4E-C78BF0563814}" type="pres">
      <dgm:prSet presAssocID="{39AF1F60-8F95-4C69-94DC-F3645D72A68A}" presName="horzThree" presStyleCnt="0"/>
      <dgm:spPr/>
    </dgm:pt>
    <dgm:pt modelId="{40302675-A043-4868-BA43-2F415C1F42DD}" type="pres">
      <dgm:prSet presAssocID="{CFB1D814-8FA2-447E-BA1F-E49A82D9E939}" presName="sibSpaceThree" presStyleCnt="0"/>
      <dgm:spPr/>
    </dgm:pt>
    <dgm:pt modelId="{60E93069-AA50-4FD7-BA93-2B8C5AD4A0D8}" type="pres">
      <dgm:prSet presAssocID="{6965BD52-8553-4591-A045-D0919E6BEC76}" presName="vertThree" presStyleCnt="0"/>
      <dgm:spPr/>
    </dgm:pt>
    <dgm:pt modelId="{0BEB2704-65AF-4DF0-937E-4B6850A2FEC9}" type="pres">
      <dgm:prSet presAssocID="{6965BD52-8553-4591-A045-D0919E6BEC76}" presName="txThree" presStyleLbl="node3" presStyleIdx="3" presStyleCnt="7" custScaleY="25424" custLinFactX="100000" custLinFactNeighborX="138702" custLinFactNeighborY="-22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1A8580-7AA3-4641-9017-20958CBED3DB}" type="pres">
      <dgm:prSet presAssocID="{6965BD52-8553-4591-A045-D0919E6BEC76}" presName="horzThree" presStyleCnt="0"/>
      <dgm:spPr/>
    </dgm:pt>
    <dgm:pt modelId="{1B5CD7EE-05FB-453B-9783-4A7E2A067AC9}" type="pres">
      <dgm:prSet presAssocID="{C9521056-CCB5-4ECB-996B-20D63F513796}" presName="sibSpaceTwo" presStyleCnt="0"/>
      <dgm:spPr/>
    </dgm:pt>
    <dgm:pt modelId="{04A179CC-79F9-4C4F-B64D-1AA6F091E36E}" type="pres">
      <dgm:prSet presAssocID="{187E9ABC-49F6-479D-9962-AF0165C576CE}" presName="vertTwo" presStyleCnt="0"/>
      <dgm:spPr/>
    </dgm:pt>
    <dgm:pt modelId="{78B66801-C370-4763-9CC3-63B8567E1571}" type="pres">
      <dgm:prSet presAssocID="{187E9ABC-49F6-479D-9962-AF0165C576CE}" presName="txTwo" presStyleLbl="node2" presStyleIdx="1" presStyleCnt="4" custScaleX="185843" custScaleY="25929" custLinFactNeighborX="-75047" custLinFactNeighborY="-6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3A42E6E-F8AA-4828-9C2C-65F9754FA207}" type="pres">
      <dgm:prSet presAssocID="{187E9ABC-49F6-479D-9962-AF0165C576CE}" presName="horzTwo" presStyleCnt="0"/>
      <dgm:spPr/>
    </dgm:pt>
    <dgm:pt modelId="{817DA38F-8A6C-41AF-9048-51CB3E6C1726}" type="pres">
      <dgm:prSet presAssocID="{DAA961C4-588F-406A-B93B-D3775A9B9C78}" presName="sibSpaceTwo" presStyleCnt="0"/>
      <dgm:spPr/>
    </dgm:pt>
    <dgm:pt modelId="{053A9EBA-F546-40C0-9F9E-D3C9ECCB1353}" type="pres">
      <dgm:prSet presAssocID="{49F5F71F-0519-4C2C-A65B-565FD06FFCD9}" presName="vertTwo" presStyleCnt="0"/>
      <dgm:spPr/>
    </dgm:pt>
    <dgm:pt modelId="{550CCC14-669C-489A-87F0-A5C2570C4C3D}" type="pres">
      <dgm:prSet presAssocID="{49F5F71F-0519-4C2C-A65B-565FD06FFCD9}" presName="txTwo" presStyleLbl="node2" presStyleIdx="2" presStyleCnt="4" custScaleX="161997" custScaleY="25929" custLinFactNeighborX="-51107" custLinFactNeighborY="-6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CF9BDC-092F-4A13-8796-F8DF7DAD3AB8}" type="pres">
      <dgm:prSet presAssocID="{49F5F71F-0519-4C2C-A65B-565FD06FFCD9}" presName="horzTwo" presStyleCnt="0"/>
      <dgm:spPr/>
    </dgm:pt>
    <dgm:pt modelId="{6D5C4AC8-8AA4-4EFD-99B5-4580995F06DC}" type="pres">
      <dgm:prSet presAssocID="{A06E96F4-B72E-4634-B1D4-0F27B312D856}" presName="sibSpaceTwo" presStyleCnt="0"/>
      <dgm:spPr/>
    </dgm:pt>
    <dgm:pt modelId="{9D000E2A-5277-4086-876A-1A1BD8D92AB1}" type="pres">
      <dgm:prSet presAssocID="{418672FF-4B90-4727-BB74-09B4B68E5472}" presName="vertTwo" presStyleCnt="0"/>
      <dgm:spPr/>
    </dgm:pt>
    <dgm:pt modelId="{BC7EE01B-0DDD-411E-B315-63C34DF7E566}" type="pres">
      <dgm:prSet presAssocID="{418672FF-4B90-4727-BB74-09B4B68E5472}" presName="txTwo" presStyleLbl="node2" presStyleIdx="3" presStyleCnt="4" custScaleX="81228" custScaleY="26051" custLinFactNeighborX="-10463" custLinFactNeighborY="-484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810213-A910-441E-9139-9353F6726C3E}" type="pres">
      <dgm:prSet presAssocID="{418672FF-4B90-4727-BB74-09B4B68E5472}" presName="parTransTwo" presStyleCnt="0"/>
      <dgm:spPr/>
    </dgm:pt>
    <dgm:pt modelId="{03F6F78E-2034-4A66-A528-5D8448365767}" type="pres">
      <dgm:prSet presAssocID="{418672FF-4B90-4727-BB74-09B4B68E5472}" presName="horzTwo" presStyleCnt="0"/>
      <dgm:spPr/>
    </dgm:pt>
    <dgm:pt modelId="{4A9D4434-4295-486E-A597-4377C91A0793}" type="pres">
      <dgm:prSet presAssocID="{8E960BA7-509E-45A6-BA2C-08EFB687F5F6}" presName="vertThree" presStyleCnt="0"/>
      <dgm:spPr/>
    </dgm:pt>
    <dgm:pt modelId="{2C3EE080-A0ED-43CB-9C0F-4F49E959CEEB}" type="pres">
      <dgm:prSet presAssocID="{8E960BA7-509E-45A6-BA2C-08EFB687F5F6}" presName="txThree" presStyleLbl="node3" presStyleIdx="4" presStyleCnt="7" custScaleY="24116" custLinFactX="-18829" custLinFactNeighborX="-100000" custLinFactNeighborY="-27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782A8B-C508-4E7E-B44D-3D50F721D1AF}" type="pres">
      <dgm:prSet presAssocID="{8E960BA7-509E-45A6-BA2C-08EFB687F5F6}" presName="horzThree" presStyleCnt="0"/>
      <dgm:spPr/>
    </dgm:pt>
    <dgm:pt modelId="{3A490D92-0370-4591-A6A2-5D682904736A}" type="pres">
      <dgm:prSet presAssocID="{E4ABA562-ACC3-4DDA-B20C-72E0FC93E9B0}" presName="sibSpaceThree" presStyleCnt="0"/>
      <dgm:spPr/>
    </dgm:pt>
    <dgm:pt modelId="{A8736F4E-5B18-4E99-8764-020B3CD5A0EC}" type="pres">
      <dgm:prSet presAssocID="{D9461449-A358-4F26-89F6-9E8446749CBE}" presName="vertThree" presStyleCnt="0"/>
      <dgm:spPr/>
    </dgm:pt>
    <dgm:pt modelId="{A331431D-0022-4937-BB39-08E8ED010214}" type="pres">
      <dgm:prSet presAssocID="{D9461449-A358-4F26-89F6-9E8446749CBE}" presName="txThree" presStyleLbl="node3" presStyleIdx="5" presStyleCnt="7" custScaleY="24116" custLinFactNeighborX="-94686" custLinFactNeighborY="-27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5FE2DF-EF43-4C97-83F6-112D00D1CE53}" type="pres">
      <dgm:prSet presAssocID="{D9461449-A358-4F26-89F6-9E8446749CBE}" presName="horzThree" presStyleCnt="0"/>
      <dgm:spPr/>
    </dgm:pt>
    <dgm:pt modelId="{794B498E-EE97-41B2-BF15-365A6CA31871}" type="pres">
      <dgm:prSet presAssocID="{32691C5A-5E8C-40E1-9FDB-DB031A58305E}" presName="sibSpaceThree" presStyleCnt="0"/>
      <dgm:spPr/>
    </dgm:pt>
    <dgm:pt modelId="{BAE0E602-D9BD-425D-B582-62F5328B0764}" type="pres">
      <dgm:prSet presAssocID="{DD084046-BE29-4E20-B2CE-A9E72E977308}" presName="vertThree" presStyleCnt="0"/>
      <dgm:spPr/>
    </dgm:pt>
    <dgm:pt modelId="{BB6EEF52-56E8-4434-9B5E-C40693B6BF53}" type="pres">
      <dgm:prSet presAssocID="{DD084046-BE29-4E20-B2CE-A9E72E977308}" presName="txThree" presStyleLbl="node3" presStyleIdx="6" presStyleCnt="7" custScaleY="24116" custLinFactNeighborX="-70543" custLinFactNeighborY="-27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C424479-7278-456D-B2FB-0635517DD8BF}" type="pres">
      <dgm:prSet presAssocID="{DD084046-BE29-4E20-B2CE-A9E72E977308}" presName="horzThree" presStyleCnt="0"/>
      <dgm:spPr/>
    </dgm:pt>
  </dgm:ptLst>
  <dgm:cxnLst>
    <dgm:cxn modelId="{3BB1A5EA-B1AA-44F5-899C-737393587910}" type="presOf" srcId="{D9461449-A358-4F26-89F6-9E8446749CBE}" destId="{A331431D-0022-4937-BB39-08E8ED010214}" srcOrd="0" destOrd="0" presId="urn:microsoft.com/office/officeart/2005/8/layout/hierarchy4"/>
    <dgm:cxn modelId="{E848123F-4858-4C0E-81BE-980794BA467F}" srcId="{418672FF-4B90-4727-BB74-09B4B68E5472}" destId="{D9461449-A358-4F26-89F6-9E8446749CBE}" srcOrd="1" destOrd="0" parTransId="{C6D7FEE3-2703-426F-92DA-5F078D5CD95B}" sibTransId="{32691C5A-5E8C-40E1-9FDB-DB031A58305E}"/>
    <dgm:cxn modelId="{D3031F69-CFCC-4B2A-BDD6-5E680783E308}" type="presOf" srcId="{49F5F71F-0519-4C2C-A65B-565FD06FFCD9}" destId="{550CCC14-669C-489A-87F0-A5C2570C4C3D}" srcOrd="0" destOrd="0" presId="urn:microsoft.com/office/officeart/2005/8/layout/hierarchy4"/>
    <dgm:cxn modelId="{E8F4E01E-DF4F-483C-BB07-22AEC2BA575C}" srcId="{1163EA77-65CF-4C03-93C9-7E119601FB89}" destId="{187E9ABC-49F6-479D-9962-AF0165C576CE}" srcOrd="1" destOrd="0" parTransId="{E3D28576-A1AE-4282-9555-80DBD8D76C39}" sibTransId="{DAA961C4-588F-406A-B93B-D3775A9B9C78}"/>
    <dgm:cxn modelId="{20FFD204-BA1F-4D05-B527-3E489D77BBA3}" type="presOf" srcId="{BF4D15BA-A975-4952-A6C6-9B33B6BAEA2A}" destId="{A2AAA8C2-AC48-41AB-980D-C66D494E0CC8}" srcOrd="0" destOrd="0" presId="urn:microsoft.com/office/officeart/2005/8/layout/hierarchy4"/>
    <dgm:cxn modelId="{7F3E62DA-DB59-4DA4-8E70-1512553706D5}" type="presOf" srcId="{6965BD52-8553-4591-A045-D0919E6BEC76}" destId="{0BEB2704-65AF-4DF0-937E-4B6850A2FEC9}" srcOrd="0" destOrd="0" presId="urn:microsoft.com/office/officeart/2005/8/layout/hierarchy4"/>
    <dgm:cxn modelId="{B33A03F7-7B2E-411A-A128-5D8B814D9EE6}" type="presOf" srcId="{B352397C-3762-4F96-9F4A-DD70DC1085D4}" destId="{F42A09D7-4B7F-4415-966E-AFE8A6598748}" srcOrd="0" destOrd="0" presId="urn:microsoft.com/office/officeart/2005/8/layout/hierarchy4"/>
    <dgm:cxn modelId="{221B5B9C-4170-4B38-8831-A99616F611AD}" srcId="{418672FF-4B90-4727-BB74-09B4B68E5472}" destId="{DD084046-BE29-4E20-B2CE-A9E72E977308}" srcOrd="2" destOrd="0" parTransId="{88A844F3-2A75-40DB-917B-5436EF739C47}" sibTransId="{F49BD010-D3FF-476D-8481-68D4AF4A9845}"/>
    <dgm:cxn modelId="{92808A01-3A1D-4E0D-8191-0D45280C1FB6}" type="presOf" srcId="{8E960BA7-509E-45A6-BA2C-08EFB687F5F6}" destId="{2C3EE080-A0ED-43CB-9C0F-4F49E959CEEB}" srcOrd="0" destOrd="0" presId="urn:microsoft.com/office/officeart/2005/8/layout/hierarchy4"/>
    <dgm:cxn modelId="{56708048-DF31-4F06-8296-37F3A6A84830}" srcId="{418672FF-4B90-4727-BB74-09B4B68E5472}" destId="{8E960BA7-509E-45A6-BA2C-08EFB687F5F6}" srcOrd="0" destOrd="0" parTransId="{8C7253B1-A036-48A9-961E-64A91C262645}" sibTransId="{E4ABA562-ACC3-4DDA-B20C-72E0FC93E9B0}"/>
    <dgm:cxn modelId="{20E2B2BD-BBD8-4E39-A5DE-EC7679B96339}" type="presOf" srcId="{836A33D9-2406-415D-BB99-3EEA94410424}" destId="{C2712774-7942-4EE6-960A-BE0A6FF9C168}" srcOrd="0" destOrd="0" presId="urn:microsoft.com/office/officeart/2005/8/layout/hierarchy4"/>
    <dgm:cxn modelId="{056522C8-CFD9-4436-AF4E-1D783E09E3EB}" srcId="{836A33D9-2406-415D-BB99-3EEA94410424}" destId="{1163EA77-65CF-4C03-93C9-7E119601FB89}" srcOrd="0" destOrd="0" parTransId="{5AB92C05-F4E4-4A67-9BA2-B749060C3EC5}" sibTransId="{B5F17250-9F56-4DDB-A5A2-8AE737DCEE9D}"/>
    <dgm:cxn modelId="{F84A365C-0084-4CA5-A791-1CEF4F76B5F0}" srcId="{78E489C3-8223-4111-BD92-C68878D5EA06}" destId="{BF4D15BA-A975-4952-A6C6-9B33B6BAEA2A}" srcOrd="0" destOrd="0" parTransId="{B2F1647B-57D0-4817-A734-435E71C003DE}" sibTransId="{94E59B10-BF33-497A-95D9-8A7C4DC37E15}"/>
    <dgm:cxn modelId="{C0ACC55A-CC7E-45D3-89CC-B8A91AB49F32}" type="presOf" srcId="{1163EA77-65CF-4C03-93C9-7E119601FB89}" destId="{AFD5CB3E-033B-4BAA-9EA3-EF6AFEF28BC3}" srcOrd="0" destOrd="0" presId="urn:microsoft.com/office/officeart/2005/8/layout/hierarchy4"/>
    <dgm:cxn modelId="{3CEB7F8D-CB2A-4950-8759-4B5033ABE81E}" type="presOf" srcId="{39AF1F60-8F95-4C69-94DC-F3645D72A68A}" destId="{8B3D1AA0-0BF4-4F3A-AD1B-1F8AC942C6CE}" srcOrd="0" destOrd="0" presId="urn:microsoft.com/office/officeart/2005/8/layout/hierarchy4"/>
    <dgm:cxn modelId="{E698EF67-F7E2-43DC-8CB1-6CA5DD71A5D6}" type="presOf" srcId="{78E489C3-8223-4111-BD92-C68878D5EA06}" destId="{8C10D0F4-C984-4E97-9B05-06663CE56D4E}" srcOrd="0" destOrd="0" presId="urn:microsoft.com/office/officeart/2005/8/layout/hierarchy4"/>
    <dgm:cxn modelId="{8F8E0683-7D06-48F9-946D-F051CF50602E}" srcId="{78E489C3-8223-4111-BD92-C68878D5EA06}" destId="{6965BD52-8553-4591-A045-D0919E6BEC76}" srcOrd="3" destOrd="0" parTransId="{46646BA6-4B44-4F97-B0B8-4D096A28FFD5}" sibTransId="{4C5D65E5-2FD7-423D-9DF5-B0073B9478BB}"/>
    <dgm:cxn modelId="{D8FEF51D-333E-4218-8B01-0DAF81AB0932}" srcId="{78E489C3-8223-4111-BD92-C68878D5EA06}" destId="{39AF1F60-8F95-4C69-94DC-F3645D72A68A}" srcOrd="2" destOrd="0" parTransId="{782F3F12-65F0-490C-8BC1-A06329CF38D7}" sibTransId="{CFB1D814-8FA2-447E-BA1F-E49A82D9E939}"/>
    <dgm:cxn modelId="{26208A05-38EB-4DE4-97DA-0806B3D0D598}" srcId="{1163EA77-65CF-4C03-93C9-7E119601FB89}" destId="{49F5F71F-0519-4C2C-A65B-565FD06FFCD9}" srcOrd="2" destOrd="0" parTransId="{7AEA5486-5B05-4EB9-822E-A2B8C0B488F2}" sibTransId="{A06E96F4-B72E-4634-B1D4-0F27B312D856}"/>
    <dgm:cxn modelId="{B70A7259-3B5A-4F0C-BBEB-4AD6C6A04057}" srcId="{1163EA77-65CF-4C03-93C9-7E119601FB89}" destId="{418672FF-4B90-4727-BB74-09B4B68E5472}" srcOrd="3" destOrd="0" parTransId="{04737402-D2EA-40C2-A988-20B3E6CF80A7}" sibTransId="{B1ED7870-F641-416B-BE43-FA1720EA90E8}"/>
    <dgm:cxn modelId="{F18CFDE7-8279-4CC1-A39E-7BC5146F99C5}" type="presOf" srcId="{418672FF-4B90-4727-BB74-09B4B68E5472}" destId="{BC7EE01B-0DDD-411E-B315-63C34DF7E566}" srcOrd="0" destOrd="0" presId="urn:microsoft.com/office/officeart/2005/8/layout/hierarchy4"/>
    <dgm:cxn modelId="{0B788D78-B4D8-40AB-A9C7-366F85D60781}" type="presOf" srcId="{DD084046-BE29-4E20-B2CE-A9E72E977308}" destId="{BB6EEF52-56E8-4434-9B5E-C40693B6BF53}" srcOrd="0" destOrd="0" presId="urn:microsoft.com/office/officeart/2005/8/layout/hierarchy4"/>
    <dgm:cxn modelId="{26E1F2B4-1321-44EF-931A-BC9219C21B2F}" srcId="{78E489C3-8223-4111-BD92-C68878D5EA06}" destId="{B352397C-3762-4F96-9F4A-DD70DC1085D4}" srcOrd="1" destOrd="0" parTransId="{3D709E20-9699-4018-B592-48320F09CA75}" sibTransId="{5C14EF23-0C02-41F4-805C-C8DAE6136F2A}"/>
    <dgm:cxn modelId="{BC157FDB-0871-4F62-BE50-69860DCD7759}" type="presOf" srcId="{187E9ABC-49F6-479D-9962-AF0165C576CE}" destId="{78B66801-C370-4763-9CC3-63B8567E1571}" srcOrd="0" destOrd="0" presId="urn:microsoft.com/office/officeart/2005/8/layout/hierarchy4"/>
    <dgm:cxn modelId="{FC0F9D1A-276E-423D-B41F-47BC6CD0E65A}" srcId="{1163EA77-65CF-4C03-93C9-7E119601FB89}" destId="{78E489C3-8223-4111-BD92-C68878D5EA06}" srcOrd="0" destOrd="0" parTransId="{225C5CB0-E1D6-40B7-B92E-5EC62F47CDAD}" sibTransId="{C9521056-CCB5-4ECB-996B-20D63F513796}"/>
    <dgm:cxn modelId="{3E752FD1-3931-4C70-9579-1EC859BE8CDE}" type="presParOf" srcId="{C2712774-7942-4EE6-960A-BE0A6FF9C168}" destId="{05981FCB-6375-4329-916D-F379367DD955}" srcOrd="0" destOrd="0" presId="urn:microsoft.com/office/officeart/2005/8/layout/hierarchy4"/>
    <dgm:cxn modelId="{5250C48B-0482-4EBE-B0F8-D6C72E84903A}" type="presParOf" srcId="{05981FCB-6375-4329-916D-F379367DD955}" destId="{AFD5CB3E-033B-4BAA-9EA3-EF6AFEF28BC3}" srcOrd="0" destOrd="0" presId="urn:microsoft.com/office/officeart/2005/8/layout/hierarchy4"/>
    <dgm:cxn modelId="{AC8644B8-5332-450F-ADE3-355BB28B47DA}" type="presParOf" srcId="{05981FCB-6375-4329-916D-F379367DD955}" destId="{CF4D78DC-1DC8-484D-B071-24185F638793}" srcOrd="1" destOrd="0" presId="urn:microsoft.com/office/officeart/2005/8/layout/hierarchy4"/>
    <dgm:cxn modelId="{328D1074-FE97-4E1F-B7C3-A9CE87E4619E}" type="presParOf" srcId="{05981FCB-6375-4329-916D-F379367DD955}" destId="{6C4CF655-095B-4548-91AF-7EC0CB839A7E}" srcOrd="2" destOrd="0" presId="urn:microsoft.com/office/officeart/2005/8/layout/hierarchy4"/>
    <dgm:cxn modelId="{7900AD75-CBBB-4E49-BF3D-55FAE5EA8C94}" type="presParOf" srcId="{6C4CF655-095B-4548-91AF-7EC0CB839A7E}" destId="{80A2253C-233B-411F-BDFE-D9E01EC9BB26}" srcOrd="0" destOrd="0" presId="urn:microsoft.com/office/officeart/2005/8/layout/hierarchy4"/>
    <dgm:cxn modelId="{689F5CDE-C068-44AE-9510-8E7A3E9BB6F6}" type="presParOf" srcId="{80A2253C-233B-411F-BDFE-D9E01EC9BB26}" destId="{8C10D0F4-C984-4E97-9B05-06663CE56D4E}" srcOrd="0" destOrd="0" presId="urn:microsoft.com/office/officeart/2005/8/layout/hierarchy4"/>
    <dgm:cxn modelId="{21DDDCB1-397F-4DFA-9D9A-31618C29B5CE}" type="presParOf" srcId="{80A2253C-233B-411F-BDFE-D9E01EC9BB26}" destId="{33D6D0B3-E36B-48C4-B59C-7278E2C36318}" srcOrd="1" destOrd="0" presId="urn:microsoft.com/office/officeart/2005/8/layout/hierarchy4"/>
    <dgm:cxn modelId="{9F322FC6-5C54-4A7F-8327-C333AE952425}" type="presParOf" srcId="{80A2253C-233B-411F-BDFE-D9E01EC9BB26}" destId="{CF75D7E6-26E8-4413-ACFB-7742095B4E8F}" srcOrd="2" destOrd="0" presId="urn:microsoft.com/office/officeart/2005/8/layout/hierarchy4"/>
    <dgm:cxn modelId="{8082FFA6-DCA8-4BAB-A19E-E00B194C3ED0}" type="presParOf" srcId="{CF75D7E6-26E8-4413-ACFB-7742095B4E8F}" destId="{8A9B48DC-EEFB-468A-A320-DFDB00A1851B}" srcOrd="0" destOrd="0" presId="urn:microsoft.com/office/officeart/2005/8/layout/hierarchy4"/>
    <dgm:cxn modelId="{79B5AA8F-72B5-4C50-8790-FEDDE5F6AF14}" type="presParOf" srcId="{8A9B48DC-EEFB-468A-A320-DFDB00A1851B}" destId="{A2AAA8C2-AC48-41AB-980D-C66D494E0CC8}" srcOrd="0" destOrd="0" presId="urn:microsoft.com/office/officeart/2005/8/layout/hierarchy4"/>
    <dgm:cxn modelId="{83743D1E-A3B3-472D-B867-911A70DDF6E9}" type="presParOf" srcId="{8A9B48DC-EEFB-468A-A320-DFDB00A1851B}" destId="{B5AA49C8-F5F9-4E48-827F-23A9C6850B44}" srcOrd="1" destOrd="0" presId="urn:microsoft.com/office/officeart/2005/8/layout/hierarchy4"/>
    <dgm:cxn modelId="{F0B27C53-93D5-4BF7-944E-476FC5F894A4}" type="presParOf" srcId="{CF75D7E6-26E8-4413-ACFB-7742095B4E8F}" destId="{16F573B1-42C8-4EB4-9987-261A73FC4F1C}" srcOrd="1" destOrd="0" presId="urn:microsoft.com/office/officeart/2005/8/layout/hierarchy4"/>
    <dgm:cxn modelId="{8F3D15F5-8BA8-408B-A3E7-FC72B2FF5308}" type="presParOf" srcId="{CF75D7E6-26E8-4413-ACFB-7742095B4E8F}" destId="{82FE023E-554D-4FE0-834C-4658D6AEBF51}" srcOrd="2" destOrd="0" presId="urn:microsoft.com/office/officeart/2005/8/layout/hierarchy4"/>
    <dgm:cxn modelId="{B2BE09B8-7B2B-4696-8255-A6F8399D98EA}" type="presParOf" srcId="{82FE023E-554D-4FE0-834C-4658D6AEBF51}" destId="{F42A09D7-4B7F-4415-966E-AFE8A6598748}" srcOrd="0" destOrd="0" presId="urn:microsoft.com/office/officeart/2005/8/layout/hierarchy4"/>
    <dgm:cxn modelId="{573F6376-A155-420F-9681-6E1850320353}" type="presParOf" srcId="{82FE023E-554D-4FE0-834C-4658D6AEBF51}" destId="{58F5EDCA-EC82-4849-8D39-014A1FD7DA6C}" srcOrd="1" destOrd="0" presId="urn:microsoft.com/office/officeart/2005/8/layout/hierarchy4"/>
    <dgm:cxn modelId="{C9BD76A1-8DC1-4683-BBDA-AF4CBD6FF1B2}" type="presParOf" srcId="{CF75D7E6-26E8-4413-ACFB-7742095B4E8F}" destId="{3A726CBB-DA21-465E-8544-235684F4ED39}" srcOrd="3" destOrd="0" presId="urn:microsoft.com/office/officeart/2005/8/layout/hierarchy4"/>
    <dgm:cxn modelId="{0ABA1783-8D39-4668-AC9C-6FC25BF0EC7E}" type="presParOf" srcId="{CF75D7E6-26E8-4413-ACFB-7742095B4E8F}" destId="{DF7756E5-6764-4E99-A4FE-0EB37AECFE9E}" srcOrd="4" destOrd="0" presId="urn:microsoft.com/office/officeart/2005/8/layout/hierarchy4"/>
    <dgm:cxn modelId="{E9BEFD26-AE25-4C7B-BECB-7EF03A40CC99}" type="presParOf" srcId="{DF7756E5-6764-4E99-A4FE-0EB37AECFE9E}" destId="{8B3D1AA0-0BF4-4F3A-AD1B-1F8AC942C6CE}" srcOrd="0" destOrd="0" presId="urn:microsoft.com/office/officeart/2005/8/layout/hierarchy4"/>
    <dgm:cxn modelId="{F836D27F-0FB5-47B4-B2FD-816F043305CA}" type="presParOf" srcId="{DF7756E5-6764-4E99-A4FE-0EB37AECFE9E}" destId="{C9D6E6B8-B688-4090-9B4E-C78BF0563814}" srcOrd="1" destOrd="0" presId="urn:microsoft.com/office/officeart/2005/8/layout/hierarchy4"/>
    <dgm:cxn modelId="{C09611A8-E5ED-4580-9D25-0644819D270B}" type="presParOf" srcId="{CF75D7E6-26E8-4413-ACFB-7742095B4E8F}" destId="{40302675-A043-4868-BA43-2F415C1F42DD}" srcOrd="5" destOrd="0" presId="urn:microsoft.com/office/officeart/2005/8/layout/hierarchy4"/>
    <dgm:cxn modelId="{8063789E-DE4B-403D-B739-E5EDB59989C4}" type="presParOf" srcId="{CF75D7E6-26E8-4413-ACFB-7742095B4E8F}" destId="{60E93069-AA50-4FD7-BA93-2B8C5AD4A0D8}" srcOrd="6" destOrd="0" presId="urn:microsoft.com/office/officeart/2005/8/layout/hierarchy4"/>
    <dgm:cxn modelId="{EF557042-1EA4-47FE-A9FC-218E866350DB}" type="presParOf" srcId="{60E93069-AA50-4FD7-BA93-2B8C5AD4A0D8}" destId="{0BEB2704-65AF-4DF0-937E-4B6850A2FEC9}" srcOrd="0" destOrd="0" presId="urn:microsoft.com/office/officeart/2005/8/layout/hierarchy4"/>
    <dgm:cxn modelId="{46717F71-A0CF-496E-9F1A-1244A2471FF6}" type="presParOf" srcId="{60E93069-AA50-4FD7-BA93-2B8C5AD4A0D8}" destId="{0E1A8580-7AA3-4641-9017-20958CBED3DB}" srcOrd="1" destOrd="0" presId="urn:microsoft.com/office/officeart/2005/8/layout/hierarchy4"/>
    <dgm:cxn modelId="{C2C65D3C-A4E2-4DFA-8CCF-4513A300A1E7}" type="presParOf" srcId="{6C4CF655-095B-4548-91AF-7EC0CB839A7E}" destId="{1B5CD7EE-05FB-453B-9783-4A7E2A067AC9}" srcOrd="1" destOrd="0" presId="urn:microsoft.com/office/officeart/2005/8/layout/hierarchy4"/>
    <dgm:cxn modelId="{3BB77AB9-AC28-4DB8-90F9-881830F3D41A}" type="presParOf" srcId="{6C4CF655-095B-4548-91AF-7EC0CB839A7E}" destId="{04A179CC-79F9-4C4F-B64D-1AA6F091E36E}" srcOrd="2" destOrd="0" presId="urn:microsoft.com/office/officeart/2005/8/layout/hierarchy4"/>
    <dgm:cxn modelId="{A9C903B1-145E-4AF4-BA36-671FEBE1DBFA}" type="presParOf" srcId="{04A179CC-79F9-4C4F-B64D-1AA6F091E36E}" destId="{78B66801-C370-4763-9CC3-63B8567E1571}" srcOrd="0" destOrd="0" presId="urn:microsoft.com/office/officeart/2005/8/layout/hierarchy4"/>
    <dgm:cxn modelId="{F5DE2716-0F8C-43AE-B643-0535465A15AB}" type="presParOf" srcId="{04A179CC-79F9-4C4F-B64D-1AA6F091E36E}" destId="{73A42E6E-F8AA-4828-9C2C-65F9754FA207}" srcOrd="1" destOrd="0" presId="urn:microsoft.com/office/officeart/2005/8/layout/hierarchy4"/>
    <dgm:cxn modelId="{5F98A9E3-4748-48C1-97A9-84D87C54C9EE}" type="presParOf" srcId="{6C4CF655-095B-4548-91AF-7EC0CB839A7E}" destId="{817DA38F-8A6C-41AF-9048-51CB3E6C1726}" srcOrd="3" destOrd="0" presId="urn:microsoft.com/office/officeart/2005/8/layout/hierarchy4"/>
    <dgm:cxn modelId="{F931BADA-A9D1-492C-9AC4-64C31DC2E1A8}" type="presParOf" srcId="{6C4CF655-095B-4548-91AF-7EC0CB839A7E}" destId="{053A9EBA-F546-40C0-9F9E-D3C9ECCB1353}" srcOrd="4" destOrd="0" presId="urn:microsoft.com/office/officeart/2005/8/layout/hierarchy4"/>
    <dgm:cxn modelId="{3B3F840C-839E-4F33-A455-4F1CD7A40836}" type="presParOf" srcId="{053A9EBA-F546-40C0-9F9E-D3C9ECCB1353}" destId="{550CCC14-669C-489A-87F0-A5C2570C4C3D}" srcOrd="0" destOrd="0" presId="urn:microsoft.com/office/officeart/2005/8/layout/hierarchy4"/>
    <dgm:cxn modelId="{6AE68E8B-9C03-421F-98E5-BCD745B8EBB0}" type="presParOf" srcId="{053A9EBA-F546-40C0-9F9E-D3C9ECCB1353}" destId="{B1CF9BDC-092F-4A13-8796-F8DF7DAD3AB8}" srcOrd="1" destOrd="0" presId="urn:microsoft.com/office/officeart/2005/8/layout/hierarchy4"/>
    <dgm:cxn modelId="{4825DF11-EE7F-4BE7-9A32-010A85C7EB4E}" type="presParOf" srcId="{6C4CF655-095B-4548-91AF-7EC0CB839A7E}" destId="{6D5C4AC8-8AA4-4EFD-99B5-4580995F06DC}" srcOrd="5" destOrd="0" presId="urn:microsoft.com/office/officeart/2005/8/layout/hierarchy4"/>
    <dgm:cxn modelId="{B1BFE698-EF66-4579-A012-13AB47D17550}" type="presParOf" srcId="{6C4CF655-095B-4548-91AF-7EC0CB839A7E}" destId="{9D000E2A-5277-4086-876A-1A1BD8D92AB1}" srcOrd="6" destOrd="0" presId="urn:microsoft.com/office/officeart/2005/8/layout/hierarchy4"/>
    <dgm:cxn modelId="{3A6639A2-24A4-41CA-B51C-951FF91155C9}" type="presParOf" srcId="{9D000E2A-5277-4086-876A-1A1BD8D92AB1}" destId="{BC7EE01B-0DDD-411E-B315-63C34DF7E566}" srcOrd="0" destOrd="0" presId="urn:microsoft.com/office/officeart/2005/8/layout/hierarchy4"/>
    <dgm:cxn modelId="{10C80922-7094-4F50-BEF4-EFE7018199ED}" type="presParOf" srcId="{9D000E2A-5277-4086-876A-1A1BD8D92AB1}" destId="{AA810213-A910-441E-9139-9353F6726C3E}" srcOrd="1" destOrd="0" presId="urn:microsoft.com/office/officeart/2005/8/layout/hierarchy4"/>
    <dgm:cxn modelId="{3BD1F79A-685B-4A48-B32A-47C7744FCADC}" type="presParOf" srcId="{9D000E2A-5277-4086-876A-1A1BD8D92AB1}" destId="{03F6F78E-2034-4A66-A528-5D8448365767}" srcOrd="2" destOrd="0" presId="urn:microsoft.com/office/officeart/2005/8/layout/hierarchy4"/>
    <dgm:cxn modelId="{74AAD8F2-7273-4756-97BC-1E4E066999B3}" type="presParOf" srcId="{03F6F78E-2034-4A66-A528-5D8448365767}" destId="{4A9D4434-4295-486E-A597-4377C91A0793}" srcOrd="0" destOrd="0" presId="urn:microsoft.com/office/officeart/2005/8/layout/hierarchy4"/>
    <dgm:cxn modelId="{B05A1C32-0DB2-491B-901E-CE4F50E18961}" type="presParOf" srcId="{4A9D4434-4295-486E-A597-4377C91A0793}" destId="{2C3EE080-A0ED-43CB-9C0F-4F49E959CEEB}" srcOrd="0" destOrd="0" presId="urn:microsoft.com/office/officeart/2005/8/layout/hierarchy4"/>
    <dgm:cxn modelId="{C27F95AB-455F-4BD4-B415-4C2FC1E5807D}" type="presParOf" srcId="{4A9D4434-4295-486E-A597-4377C91A0793}" destId="{1B782A8B-C508-4E7E-B44D-3D50F721D1AF}" srcOrd="1" destOrd="0" presId="urn:microsoft.com/office/officeart/2005/8/layout/hierarchy4"/>
    <dgm:cxn modelId="{01B25961-461A-41C7-B9E6-9FC83B68AA3A}" type="presParOf" srcId="{03F6F78E-2034-4A66-A528-5D8448365767}" destId="{3A490D92-0370-4591-A6A2-5D682904736A}" srcOrd="1" destOrd="0" presId="urn:microsoft.com/office/officeart/2005/8/layout/hierarchy4"/>
    <dgm:cxn modelId="{F1CDB870-0810-49EE-9329-941EAA41E84D}" type="presParOf" srcId="{03F6F78E-2034-4A66-A528-5D8448365767}" destId="{A8736F4E-5B18-4E99-8764-020B3CD5A0EC}" srcOrd="2" destOrd="0" presId="urn:microsoft.com/office/officeart/2005/8/layout/hierarchy4"/>
    <dgm:cxn modelId="{F67F5B32-2A6B-480A-9F90-3D29498B6B29}" type="presParOf" srcId="{A8736F4E-5B18-4E99-8764-020B3CD5A0EC}" destId="{A331431D-0022-4937-BB39-08E8ED010214}" srcOrd="0" destOrd="0" presId="urn:microsoft.com/office/officeart/2005/8/layout/hierarchy4"/>
    <dgm:cxn modelId="{3CE4C1B5-D591-40C1-AE16-FCB5EF332526}" type="presParOf" srcId="{A8736F4E-5B18-4E99-8764-020B3CD5A0EC}" destId="{455FE2DF-EF43-4C97-83F6-112D00D1CE53}" srcOrd="1" destOrd="0" presId="urn:microsoft.com/office/officeart/2005/8/layout/hierarchy4"/>
    <dgm:cxn modelId="{F735CE62-277F-4E8E-915A-11A4D935F14D}" type="presParOf" srcId="{03F6F78E-2034-4A66-A528-5D8448365767}" destId="{794B498E-EE97-41B2-BF15-365A6CA31871}" srcOrd="3" destOrd="0" presId="urn:microsoft.com/office/officeart/2005/8/layout/hierarchy4"/>
    <dgm:cxn modelId="{012E9A62-B28B-47B6-9C6A-6444AE89DD5F}" type="presParOf" srcId="{03F6F78E-2034-4A66-A528-5D8448365767}" destId="{BAE0E602-D9BD-425D-B582-62F5328B0764}" srcOrd="4" destOrd="0" presId="urn:microsoft.com/office/officeart/2005/8/layout/hierarchy4"/>
    <dgm:cxn modelId="{D3E36281-5CB0-4BD3-B888-8A438F0CDA28}" type="presParOf" srcId="{BAE0E602-D9BD-425D-B582-62F5328B0764}" destId="{BB6EEF52-56E8-4434-9B5E-C40693B6BF53}" srcOrd="0" destOrd="0" presId="urn:microsoft.com/office/officeart/2005/8/layout/hierarchy4"/>
    <dgm:cxn modelId="{BFEB44BD-8906-4EAB-A4FF-9B0DAC849D0A}" type="presParOf" srcId="{BAE0E602-D9BD-425D-B582-62F5328B0764}" destId="{AC424479-7278-456D-B2FB-0635517DD8BF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935F78-9A76-4210-86A5-252B31FECF35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1C4F317-649E-405D-A3BD-D3C5F4C5B16F}">
      <dgm:prSet phldrT="[Text]"/>
      <dgm:spPr/>
      <dgm:t>
        <a:bodyPr/>
        <a:lstStyle/>
        <a:p>
          <a:r>
            <a:rPr lang="cs-CZ" b="1" dirty="0" smtClean="0"/>
            <a:t>Na konci řádku dělíme slova na slabiky</a:t>
          </a:r>
          <a:endParaRPr lang="cs-CZ" b="1" dirty="0"/>
        </a:p>
      </dgm:t>
    </dgm:pt>
    <dgm:pt modelId="{A9FCCF9D-4A4D-4906-BDCD-0252F7B9F197}" type="parTrans" cxnId="{18AAB881-5435-419E-AF96-B2E5D786F07E}">
      <dgm:prSet/>
      <dgm:spPr/>
      <dgm:t>
        <a:bodyPr/>
        <a:lstStyle/>
        <a:p>
          <a:endParaRPr lang="cs-CZ"/>
        </a:p>
      </dgm:t>
    </dgm:pt>
    <dgm:pt modelId="{DDB39F01-8C57-4CD9-A3EC-E9EC3FC258A9}" type="sibTrans" cxnId="{18AAB881-5435-419E-AF96-B2E5D786F07E}">
      <dgm:prSet/>
      <dgm:spPr/>
      <dgm:t>
        <a:bodyPr/>
        <a:lstStyle/>
        <a:p>
          <a:endParaRPr lang="cs-CZ"/>
        </a:p>
      </dgm:t>
    </dgm:pt>
    <dgm:pt modelId="{FAE00593-A210-4681-99B6-0F2E76ADD28E}">
      <dgm:prSet phldrT="[Text]"/>
      <dgm:spPr/>
      <dgm:t>
        <a:bodyPr/>
        <a:lstStyle/>
        <a:p>
          <a:r>
            <a:rPr lang="cs-CZ" b="1" dirty="0" smtClean="0"/>
            <a:t>Dělení označujeme spojovníkem (</a:t>
          </a:r>
          <a:r>
            <a:rPr lang="cs-CZ" b="1" dirty="0" err="1" smtClean="0"/>
            <a:t>pa</a:t>
          </a:r>
          <a:r>
            <a:rPr lang="cs-CZ" b="1" dirty="0" smtClean="0"/>
            <a:t>-ní, </a:t>
          </a:r>
          <a:r>
            <a:rPr lang="cs-CZ" b="1" dirty="0" err="1" smtClean="0"/>
            <a:t>rů</a:t>
          </a:r>
          <a:r>
            <a:rPr lang="cs-CZ" b="1" dirty="0" smtClean="0"/>
            <a:t>-že)</a:t>
          </a:r>
          <a:endParaRPr lang="cs-CZ" b="1" dirty="0"/>
        </a:p>
      </dgm:t>
    </dgm:pt>
    <dgm:pt modelId="{7F09B648-B1B7-4653-9AF1-69E5279741C7}" type="parTrans" cxnId="{3FF65EB8-4B10-4DF3-B417-536A9618C1A6}">
      <dgm:prSet/>
      <dgm:spPr/>
      <dgm:t>
        <a:bodyPr/>
        <a:lstStyle/>
        <a:p>
          <a:endParaRPr lang="cs-CZ"/>
        </a:p>
      </dgm:t>
    </dgm:pt>
    <dgm:pt modelId="{3DB7A3D8-CE99-4DAD-8681-957A967A8B61}" type="sibTrans" cxnId="{3FF65EB8-4B10-4DF3-B417-536A9618C1A6}">
      <dgm:prSet/>
      <dgm:spPr/>
      <dgm:t>
        <a:bodyPr/>
        <a:lstStyle/>
        <a:p>
          <a:endParaRPr lang="cs-CZ"/>
        </a:p>
      </dgm:t>
    </dgm:pt>
    <dgm:pt modelId="{FE2C2F35-2F8D-430E-BD1B-063063063ED9}">
      <dgm:prSet phldrT="[Text]"/>
      <dgm:spPr/>
      <dgm:t>
        <a:bodyPr/>
        <a:lstStyle/>
        <a:p>
          <a:r>
            <a:rPr lang="cs-CZ" b="1" dirty="0" smtClean="0"/>
            <a:t>Jednoslabičná slova nedělíme (lev, strom)</a:t>
          </a:r>
          <a:endParaRPr lang="cs-CZ" b="1" dirty="0"/>
        </a:p>
      </dgm:t>
    </dgm:pt>
    <dgm:pt modelId="{33BB2AA2-B5DE-40BE-9244-2B6CACA551C0}" type="parTrans" cxnId="{92D22460-A814-49B8-B0CA-B234AF60E790}">
      <dgm:prSet/>
      <dgm:spPr/>
      <dgm:t>
        <a:bodyPr/>
        <a:lstStyle/>
        <a:p>
          <a:endParaRPr lang="cs-CZ"/>
        </a:p>
      </dgm:t>
    </dgm:pt>
    <dgm:pt modelId="{7D7BF53E-B86C-4C11-828D-0FD54EE0E8EF}" type="sibTrans" cxnId="{92D22460-A814-49B8-B0CA-B234AF60E790}">
      <dgm:prSet/>
      <dgm:spPr/>
      <dgm:t>
        <a:bodyPr/>
        <a:lstStyle/>
        <a:p>
          <a:endParaRPr lang="cs-CZ"/>
        </a:p>
      </dgm:t>
    </dgm:pt>
    <dgm:pt modelId="{8B094748-73C1-4894-80AC-2951D785FF7D}" type="pres">
      <dgm:prSet presAssocID="{FB935F78-9A76-4210-86A5-252B31FECF3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9C13D9-B5AC-463D-8770-6298463E8B88}" type="pres">
      <dgm:prSet presAssocID="{01C4F317-649E-405D-A3BD-D3C5F4C5B16F}" presName="parentLin" presStyleCnt="0"/>
      <dgm:spPr/>
    </dgm:pt>
    <dgm:pt modelId="{474519A4-081F-4725-AFE3-17E54077271D}" type="pres">
      <dgm:prSet presAssocID="{01C4F317-649E-405D-A3BD-D3C5F4C5B16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4F6F772-5239-464E-823D-6FE0FD715C84}" type="pres">
      <dgm:prSet presAssocID="{01C4F317-649E-405D-A3BD-D3C5F4C5B16F}" presName="parentText" presStyleLbl="node1" presStyleIdx="0" presStyleCnt="3" custScaleX="142857" custScaleY="18531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D1214D-4965-4748-90C2-0565C623D71A}" type="pres">
      <dgm:prSet presAssocID="{01C4F317-649E-405D-A3BD-D3C5F4C5B16F}" presName="negativeSpace" presStyleCnt="0"/>
      <dgm:spPr/>
    </dgm:pt>
    <dgm:pt modelId="{623D5E9F-EA63-41B0-B57D-AAB7B55CA572}" type="pres">
      <dgm:prSet presAssocID="{01C4F317-649E-405D-A3BD-D3C5F4C5B16F}" presName="childText" presStyleLbl="conFgAcc1" presStyleIdx="0" presStyleCnt="3">
        <dgm:presLayoutVars>
          <dgm:bulletEnabled val="1"/>
        </dgm:presLayoutVars>
      </dgm:prSet>
      <dgm:spPr/>
    </dgm:pt>
    <dgm:pt modelId="{4AFCDC1C-97B8-4F26-8BA4-4D83FA7F8C1B}" type="pres">
      <dgm:prSet presAssocID="{DDB39F01-8C57-4CD9-A3EC-E9EC3FC258A9}" presName="spaceBetweenRectangles" presStyleCnt="0"/>
      <dgm:spPr/>
    </dgm:pt>
    <dgm:pt modelId="{72DCC6D5-2B52-47C0-AD7A-C382E0B0930C}" type="pres">
      <dgm:prSet presAssocID="{FAE00593-A210-4681-99B6-0F2E76ADD28E}" presName="parentLin" presStyleCnt="0"/>
      <dgm:spPr/>
    </dgm:pt>
    <dgm:pt modelId="{8432F16C-86FF-4865-B929-9222C0680A34}" type="pres">
      <dgm:prSet presAssocID="{FAE00593-A210-4681-99B6-0F2E76ADD28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264770F-1115-4A1F-8669-7416A5AACA91}" type="pres">
      <dgm:prSet presAssocID="{FAE00593-A210-4681-99B6-0F2E76ADD28E}" presName="parentText" presStyleLbl="node1" presStyleIdx="1" presStyleCnt="3" custScaleX="142857" custScaleY="1651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725F9F-EB46-4001-80B5-9E5C6F7D5B2C}" type="pres">
      <dgm:prSet presAssocID="{FAE00593-A210-4681-99B6-0F2E76ADD28E}" presName="negativeSpace" presStyleCnt="0"/>
      <dgm:spPr/>
    </dgm:pt>
    <dgm:pt modelId="{E10BFFA5-BA11-4B9A-B1C8-1117EB03B9F4}" type="pres">
      <dgm:prSet presAssocID="{FAE00593-A210-4681-99B6-0F2E76ADD28E}" presName="childText" presStyleLbl="conFgAcc1" presStyleIdx="1" presStyleCnt="3">
        <dgm:presLayoutVars>
          <dgm:bulletEnabled val="1"/>
        </dgm:presLayoutVars>
      </dgm:prSet>
      <dgm:spPr/>
    </dgm:pt>
    <dgm:pt modelId="{C6410CB1-90AC-498A-91DA-FE62CC543C3B}" type="pres">
      <dgm:prSet presAssocID="{3DB7A3D8-CE99-4DAD-8681-957A967A8B61}" presName="spaceBetweenRectangles" presStyleCnt="0"/>
      <dgm:spPr/>
    </dgm:pt>
    <dgm:pt modelId="{59947978-C0B6-4C40-8E4D-E997CEFB0E72}" type="pres">
      <dgm:prSet presAssocID="{FE2C2F35-2F8D-430E-BD1B-063063063ED9}" presName="parentLin" presStyleCnt="0"/>
      <dgm:spPr/>
    </dgm:pt>
    <dgm:pt modelId="{9E79789B-AD76-4881-B70B-530FB71A8630}" type="pres">
      <dgm:prSet presAssocID="{FE2C2F35-2F8D-430E-BD1B-063063063ED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5EBF765-2877-4E79-A429-D03232196F6D}" type="pres">
      <dgm:prSet presAssocID="{FE2C2F35-2F8D-430E-BD1B-063063063ED9}" presName="parentText" presStyleLbl="node1" presStyleIdx="2" presStyleCnt="3" custScaleX="142857" custScaleY="27668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A97B2-FB6B-48D5-96DB-0782CFEDBFD1}" type="pres">
      <dgm:prSet presAssocID="{FE2C2F35-2F8D-430E-BD1B-063063063ED9}" presName="negativeSpace" presStyleCnt="0"/>
      <dgm:spPr/>
    </dgm:pt>
    <dgm:pt modelId="{E9CA9713-8302-495F-8C77-CF6331D95012}" type="pres">
      <dgm:prSet presAssocID="{FE2C2F35-2F8D-430E-BD1B-063063063ED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3E90C5C-6593-419A-8E0A-5C0287DBEA14}" type="presOf" srcId="{FE2C2F35-2F8D-430E-BD1B-063063063ED9}" destId="{25EBF765-2877-4E79-A429-D03232196F6D}" srcOrd="1" destOrd="0" presId="urn:microsoft.com/office/officeart/2005/8/layout/list1"/>
    <dgm:cxn modelId="{B5BFA1B9-4294-49B6-A03B-00D0115A7CEE}" type="presOf" srcId="{FB935F78-9A76-4210-86A5-252B31FECF35}" destId="{8B094748-73C1-4894-80AC-2951D785FF7D}" srcOrd="0" destOrd="0" presId="urn:microsoft.com/office/officeart/2005/8/layout/list1"/>
    <dgm:cxn modelId="{18AAB881-5435-419E-AF96-B2E5D786F07E}" srcId="{FB935F78-9A76-4210-86A5-252B31FECF35}" destId="{01C4F317-649E-405D-A3BD-D3C5F4C5B16F}" srcOrd="0" destOrd="0" parTransId="{A9FCCF9D-4A4D-4906-BDCD-0252F7B9F197}" sibTransId="{DDB39F01-8C57-4CD9-A3EC-E9EC3FC258A9}"/>
    <dgm:cxn modelId="{246CDD2E-1608-4E60-A9B5-4C0F29BE1BC4}" type="presOf" srcId="{01C4F317-649E-405D-A3BD-D3C5F4C5B16F}" destId="{474519A4-081F-4725-AFE3-17E54077271D}" srcOrd="0" destOrd="0" presId="urn:microsoft.com/office/officeart/2005/8/layout/list1"/>
    <dgm:cxn modelId="{D81339A0-F616-483A-89C9-45BD2EC4E77B}" type="presOf" srcId="{FAE00593-A210-4681-99B6-0F2E76ADD28E}" destId="{0264770F-1115-4A1F-8669-7416A5AACA91}" srcOrd="1" destOrd="0" presId="urn:microsoft.com/office/officeart/2005/8/layout/list1"/>
    <dgm:cxn modelId="{92D22460-A814-49B8-B0CA-B234AF60E790}" srcId="{FB935F78-9A76-4210-86A5-252B31FECF35}" destId="{FE2C2F35-2F8D-430E-BD1B-063063063ED9}" srcOrd="2" destOrd="0" parTransId="{33BB2AA2-B5DE-40BE-9244-2B6CACA551C0}" sibTransId="{7D7BF53E-B86C-4C11-828D-0FD54EE0E8EF}"/>
    <dgm:cxn modelId="{3FF65EB8-4B10-4DF3-B417-536A9618C1A6}" srcId="{FB935F78-9A76-4210-86A5-252B31FECF35}" destId="{FAE00593-A210-4681-99B6-0F2E76ADD28E}" srcOrd="1" destOrd="0" parTransId="{7F09B648-B1B7-4653-9AF1-69E5279741C7}" sibTransId="{3DB7A3D8-CE99-4DAD-8681-957A967A8B61}"/>
    <dgm:cxn modelId="{860389F1-2EF8-4CD0-BE6B-B2A5215B1DEF}" type="presOf" srcId="{FAE00593-A210-4681-99B6-0F2E76ADD28E}" destId="{8432F16C-86FF-4865-B929-9222C0680A34}" srcOrd="0" destOrd="0" presId="urn:microsoft.com/office/officeart/2005/8/layout/list1"/>
    <dgm:cxn modelId="{07846558-0DE2-44EC-B7B7-3E256232BD2D}" type="presOf" srcId="{01C4F317-649E-405D-A3BD-D3C5F4C5B16F}" destId="{84F6F772-5239-464E-823D-6FE0FD715C84}" srcOrd="1" destOrd="0" presId="urn:microsoft.com/office/officeart/2005/8/layout/list1"/>
    <dgm:cxn modelId="{BDBAC243-461F-4908-B6BC-4F1E385476DE}" type="presOf" srcId="{FE2C2F35-2F8D-430E-BD1B-063063063ED9}" destId="{9E79789B-AD76-4881-B70B-530FB71A8630}" srcOrd="0" destOrd="0" presId="urn:microsoft.com/office/officeart/2005/8/layout/list1"/>
    <dgm:cxn modelId="{E5B22CA5-D1DA-4E57-9732-D49B1D53ADFE}" type="presParOf" srcId="{8B094748-73C1-4894-80AC-2951D785FF7D}" destId="{A99C13D9-B5AC-463D-8770-6298463E8B88}" srcOrd="0" destOrd="0" presId="urn:microsoft.com/office/officeart/2005/8/layout/list1"/>
    <dgm:cxn modelId="{AD786419-665E-4751-8051-A1C5BE2B298D}" type="presParOf" srcId="{A99C13D9-B5AC-463D-8770-6298463E8B88}" destId="{474519A4-081F-4725-AFE3-17E54077271D}" srcOrd="0" destOrd="0" presId="urn:microsoft.com/office/officeart/2005/8/layout/list1"/>
    <dgm:cxn modelId="{8D00C2C8-D517-4836-8871-D093225D9822}" type="presParOf" srcId="{A99C13D9-B5AC-463D-8770-6298463E8B88}" destId="{84F6F772-5239-464E-823D-6FE0FD715C84}" srcOrd="1" destOrd="0" presId="urn:microsoft.com/office/officeart/2005/8/layout/list1"/>
    <dgm:cxn modelId="{9928435B-60EF-4D0A-832C-DF0F72B5E33E}" type="presParOf" srcId="{8B094748-73C1-4894-80AC-2951D785FF7D}" destId="{7BD1214D-4965-4748-90C2-0565C623D71A}" srcOrd="1" destOrd="0" presId="urn:microsoft.com/office/officeart/2005/8/layout/list1"/>
    <dgm:cxn modelId="{62F42A5C-92A7-4293-BF6F-BE41F0C3185E}" type="presParOf" srcId="{8B094748-73C1-4894-80AC-2951D785FF7D}" destId="{623D5E9F-EA63-41B0-B57D-AAB7B55CA572}" srcOrd="2" destOrd="0" presId="urn:microsoft.com/office/officeart/2005/8/layout/list1"/>
    <dgm:cxn modelId="{73E8FB09-2E27-4391-831F-87105CBFE1C2}" type="presParOf" srcId="{8B094748-73C1-4894-80AC-2951D785FF7D}" destId="{4AFCDC1C-97B8-4F26-8BA4-4D83FA7F8C1B}" srcOrd="3" destOrd="0" presId="urn:microsoft.com/office/officeart/2005/8/layout/list1"/>
    <dgm:cxn modelId="{CE0600ED-444C-474D-AE59-062C39073C6C}" type="presParOf" srcId="{8B094748-73C1-4894-80AC-2951D785FF7D}" destId="{72DCC6D5-2B52-47C0-AD7A-C382E0B0930C}" srcOrd="4" destOrd="0" presId="urn:microsoft.com/office/officeart/2005/8/layout/list1"/>
    <dgm:cxn modelId="{F06EF637-495F-4BF7-934B-A1EC534CEB26}" type="presParOf" srcId="{72DCC6D5-2B52-47C0-AD7A-C382E0B0930C}" destId="{8432F16C-86FF-4865-B929-9222C0680A34}" srcOrd="0" destOrd="0" presId="urn:microsoft.com/office/officeart/2005/8/layout/list1"/>
    <dgm:cxn modelId="{AFC4961D-A0E3-4C05-B707-09BC4C314B3E}" type="presParOf" srcId="{72DCC6D5-2B52-47C0-AD7A-C382E0B0930C}" destId="{0264770F-1115-4A1F-8669-7416A5AACA91}" srcOrd="1" destOrd="0" presId="urn:microsoft.com/office/officeart/2005/8/layout/list1"/>
    <dgm:cxn modelId="{A465DE2E-D066-4A6A-8E35-A24254076C04}" type="presParOf" srcId="{8B094748-73C1-4894-80AC-2951D785FF7D}" destId="{BF725F9F-EB46-4001-80B5-9E5C6F7D5B2C}" srcOrd="5" destOrd="0" presId="urn:microsoft.com/office/officeart/2005/8/layout/list1"/>
    <dgm:cxn modelId="{AF5AEA1D-87EB-4C9B-9140-9BCBB27F8C41}" type="presParOf" srcId="{8B094748-73C1-4894-80AC-2951D785FF7D}" destId="{E10BFFA5-BA11-4B9A-B1C8-1117EB03B9F4}" srcOrd="6" destOrd="0" presId="urn:microsoft.com/office/officeart/2005/8/layout/list1"/>
    <dgm:cxn modelId="{5B64AB40-C357-41D4-BB46-273A57371D02}" type="presParOf" srcId="{8B094748-73C1-4894-80AC-2951D785FF7D}" destId="{C6410CB1-90AC-498A-91DA-FE62CC543C3B}" srcOrd="7" destOrd="0" presId="urn:microsoft.com/office/officeart/2005/8/layout/list1"/>
    <dgm:cxn modelId="{0C7C2AD6-CAFF-437F-98DC-188E5D334C0A}" type="presParOf" srcId="{8B094748-73C1-4894-80AC-2951D785FF7D}" destId="{59947978-C0B6-4C40-8E4D-E997CEFB0E72}" srcOrd="8" destOrd="0" presId="urn:microsoft.com/office/officeart/2005/8/layout/list1"/>
    <dgm:cxn modelId="{FFAB25A9-F282-4DE6-97DF-7266C7A44961}" type="presParOf" srcId="{59947978-C0B6-4C40-8E4D-E997CEFB0E72}" destId="{9E79789B-AD76-4881-B70B-530FB71A8630}" srcOrd="0" destOrd="0" presId="urn:microsoft.com/office/officeart/2005/8/layout/list1"/>
    <dgm:cxn modelId="{8B522617-445E-4EBE-BE16-FDA2C7989C80}" type="presParOf" srcId="{59947978-C0B6-4C40-8E4D-E997CEFB0E72}" destId="{25EBF765-2877-4E79-A429-D03232196F6D}" srcOrd="1" destOrd="0" presId="urn:microsoft.com/office/officeart/2005/8/layout/list1"/>
    <dgm:cxn modelId="{FD524E20-6073-4496-9E5C-178D92EB9A27}" type="presParOf" srcId="{8B094748-73C1-4894-80AC-2951D785FF7D}" destId="{BB6A97B2-FB6B-48D5-96DB-0782CFEDBFD1}" srcOrd="9" destOrd="0" presId="urn:microsoft.com/office/officeart/2005/8/layout/list1"/>
    <dgm:cxn modelId="{E4124540-A5F2-4F17-AFAD-74EEAEA0F580}" type="presParOf" srcId="{8B094748-73C1-4894-80AC-2951D785FF7D}" destId="{E9CA9713-8302-495F-8C77-CF6331D9501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VY_32_INOVACE_ČJ2_09_Slovo, slabika, hláska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Slovo, slabika, hláska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3393" y="1219199"/>
          <a:ext cx="2491382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Slovo, slabika, hláska, písmeno</a:t>
          </a:r>
          <a:endParaRPr lang="cs-CZ" sz="2900" kern="1200" dirty="0"/>
        </a:p>
      </dsp:txBody>
      <dsp:txXfrm>
        <a:off x="3393" y="1219199"/>
        <a:ext cx="2491382" cy="1625600"/>
      </dsp:txXfrm>
    </dsp:sp>
    <dsp:sp modelId="{F2BEABF2-8B20-4CE4-AD9E-A305924D735F}">
      <dsp:nvSpPr>
        <dsp:cNvPr id="0" name=""/>
        <dsp:cNvSpPr/>
      </dsp:nvSpPr>
      <dsp:spPr>
        <a:xfrm>
          <a:off x="2622738" y="943522"/>
          <a:ext cx="3473261" cy="2272702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Význam slabiky pro dělení slova</a:t>
          </a:r>
          <a:endParaRPr lang="cs-CZ" sz="2900" kern="1200" dirty="0"/>
        </a:p>
      </dsp:txBody>
      <dsp:txXfrm>
        <a:off x="2622738" y="943522"/>
        <a:ext cx="3473261" cy="227270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FD5CB3E-033B-4BAA-9EA3-EF6AFEF28BC3}">
      <dsp:nvSpPr>
        <dsp:cNvPr id="0" name=""/>
        <dsp:cNvSpPr/>
      </dsp:nvSpPr>
      <dsp:spPr>
        <a:xfrm>
          <a:off x="3192" y="774"/>
          <a:ext cx="6089614" cy="1117164"/>
        </a:xfrm>
        <a:prstGeom prst="roundRect">
          <a:avLst>
            <a:gd name="adj" fmla="val 10000"/>
          </a:avLst>
        </a:prstGeom>
        <a:solidFill>
          <a:schemeClr val="accent5"/>
        </a:solidFill>
        <a:ln w="38100" cap="flat" cmpd="sng" algn="ctr">
          <a:solidFill>
            <a:schemeClr val="lt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Naše Lída se koupe.</a:t>
          </a:r>
          <a:endParaRPr lang="cs-CZ" sz="4800" kern="1200" dirty="0"/>
        </a:p>
      </dsp:txBody>
      <dsp:txXfrm>
        <a:off x="3192" y="774"/>
        <a:ext cx="6089614" cy="1117164"/>
      </dsp:txXfrm>
    </dsp:sp>
    <dsp:sp modelId="{8C10D0F4-C984-4E97-9B05-06663CE56D4E}">
      <dsp:nvSpPr>
        <dsp:cNvPr id="0" name=""/>
        <dsp:cNvSpPr/>
      </dsp:nvSpPr>
      <dsp:spPr>
        <a:xfrm>
          <a:off x="500062" y="1411366"/>
          <a:ext cx="1143294" cy="7409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Naše</a:t>
          </a:r>
          <a:endParaRPr lang="cs-CZ" sz="3100" kern="1200" dirty="0"/>
        </a:p>
      </dsp:txBody>
      <dsp:txXfrm>
        <a:off x="500062" y="1411366"/>
        <a:ext cx="1143294" cy="740962"/>
      </dsp:txXfrm>
    </dsp:sp>
    <dsp:sp modelId="{A2AAA8C2-AC48-41AB-980D-C66D494E0CC8}">
      <dsp:nvSpPr>
        <dsp:cNvPr id="0" name=""/>
        <dsp:cNvSpPr/>
      </dsp:nvSpPr>
      <dsp:spPr>
        <a:xfrm>
          <a:off x="785818" y="2428891"/>
          <a:ext cx="556617" cy="7382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Na</a:t>
          </a:r>
          <a:endParaRPr lang="cs-CZ" sz="1900" kern="1200" dirty="0"/>
        </a:p>
      </dsp:txBody>
      <dsp:txXfrm>
        <a:off x="785818" y="2428891"/>
        <a:ext cx="556617" cy="738290"/>
      </dsp:txXfrm>
    </dsp:sp>
    <dsp:sp modelId="{F42A09D7-4B7F-4415-966E-AFE8A6598748}">
      <dsp:nvSpPr>
        <dsp:cNvPr id="0" name=""/>
        <dsp:cNvSpPr/>
      </dsp:nvSpPr>
      <dsp:spPr>
        <a:xfrm>
          <a:off x="1571634" y="2411294"/>
          <a:ext cx="556617" cy="7382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še</a:t>
          </a:r>
          <a:endParaRPr lang="cs-CZ" sz="1900" kern="1200" dirty="0"/>
        </a:p>
      </dsp:txBody>
      <dsp:txXfrm>
        <a:off x="1571634" y="2411294"/>
        <a:ext cx="556617" cy="738290"/>
      </dsp:txXfrm>
    </dsp:sp>
    <dsp:sp modelId="{8B3D1AA0-0BF4-4F3A-AD1B-1F8AC942C6CE}">
      <dsp:nvSpPr>
        <dsp:cNvPr id="0" name=""/>
        <dsp:cNvSpPr/>
      </dsp:nvSpPr>
      <dsp:spPr>
        <a:xfrm>
          <a:off x="2357455" y="2411294"/>
          <a:ext cx="556617" cy="7382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Lí</a:t>
          </a:r>
          <a:endParaRPr lang="cs-CZ" sz="1900" kern="1200" dirty="0"/>
        </a:p>
      </dsp:txBody>
      <dsp:txXfrm>
        <a:off x="2357455" y="2411294"/>
        <a:ext cx="556617" cy="738290"/>
      </dsp:txXfrm>
    </dsp:sp>
    <dsp:sp modelId="{0BEB2704-65AF-4DF0-937E-4B6850A2FEC9}">
      <dsp:nvSpPr>
        <dsp:cNvPr id="0" name=""/>
        <dsp:cNvSpPr/>
      </dsp:nvSpPr>
      <dsp:spPr>
        <a:xfrm>
          <a:off x="3071834" y="2411294"/>
          <a:ext cx="556617" cy="7382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da</a:t>
          </a:r>
          <a:endParaRPr lang="cs-CZ" sz="1900" kern="1200" dirty="0"/>
        </a:p>
      </dsp:txBody>
      <dsp:txXfrm>
        <a:off x="3071834" y="2411294"/>
        <a:ext cx="556617" cy="738290"/>
      </dsp:txXfrm>
    </dsp:sp>
    <dsp:sp modelId="{78B66801-C370-4763-9CC3-63B8567E1571}">
      <dsp:nvSpPr>
        <dsp:cNvPr id="0" name=""/>
        <dsp:cNvSpPr/>
      </dsp:nvSpPr>
      <dsp:spPr>
        <a:xfrm>
          <a:off x="1928826" y="1406534"/>
          <a:ext cx="1034434" cy="75295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Lída</a:t>
          </a:r>
          <a:endParaRPr lang="cs-CZ" sz="3100" kern="1200" dirty="0"/>
        </a:p>
      </dsp:txBody>
      <dsp:txXfrm>
        <a:off x="1928826" y="1406534"/>
        <a:ext cx="1034434" cy="752955"/>
      </dsp:txXfrm>
    </dsp:sp>
    <dsp:sp modelId="{550CCC14-669C-489A-87F0-A5C2570C4C3D}">
      <dsp:nvSpPr>
        <dsp:cNvPr id="0" name=""/>
        <dsp:cNvSpPr/>
      </dsp:nvSpPr>
      <dsp:spPr>
        <a:xfrm>
          <a:off x="3143270" y="1406534"/>
          <a:ext cx="901703" cy="75295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se</a:t>
          </a:r>
          <a:endParaRPr lang="cs-CZ" sz="3100" kern="1200" dirty="0"/>
        </a:p>
      </dsp:txBody>
      <dsp:txXfrm>
        <a:off x="3143270" y="1406534"/>
        <a:ext cx="901703" cy="752955"/>
      </dsp:txXfrm>
    </dsp:sp>
    <dsp:sp modelId="{BC7EE01B-0DDD-411E-B315-63C34DF7E566}">
      <dsp:nvSpPr>
        <dsp:cNvPr id="0" name=""/>
        <dsp:cNvSpPr/>
      </dsp:nvSpPr>
      <dsp:spPr>
        <a:xfrm>
          <a:off x="4357712" y="1411366"/>
          <a:ext cx="1394365" cy="756498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koupe.</a:t>
          </a:r>
          <a:endParaRPr lang="cs-CZ" sz="3100" kern="1200" dirty="0"/>
        </a:p>
      </dsp:txBody>
      <dsp:txXfrm>
        <a:off x="4357712" y="1411366"/>
        <a:ext cx="1394365" cy="756498"/>
      </dsp:txXfrm>
    </dsp:sp>
    <dsp:sp modelId="{2C3EE080-A0ED-43CB-9C0F-4F49E959CEEB}">
      <dsp:nvSpPr>
        <dsp:cNvPr id="0" name=""/>
        <dsp:cNvSpPr/>
      </dsp:nvSpPr>
      <dsp:spPr>
        <a:xfrm>
          <a:off x="3714777" y="2411294"/>
          <a:ext cx="556617" cy="70030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se</a:t>
          </a:r>
          <a:endParaRPr lang="cs-CZ" sz="1900" kern="1200" dirty="0"/>
        </a:p>
      </dsp:txBody>
      <dsp:txXfrm>
        <a:off x="3714777" y="2411294"/>
        <a:ext cx="556617" cy="700307"/>
      </dsp:txXfrm>
    </dsp:sp>
    <dsp:sp modelId="{A331431D-0022-4937-BB39-08E8ED010214}">
      <dsp:nvSpPr>
        <dsp:cNvPr id="0" name=""/>
        <dsp:cNvSpPr/>
      </dsp:nvSpPr>
      <dsp:spPr>
        <a:xfrm>
          <a:off x="4429156" y="2411294"/>
          <a:ext cx="556617" cy="70030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kou</a:t>
          </a:r>
          <a:endParaRPr lang="cs-CZ" sz="1900" kern="1200" dirty="0"/>
        </a:p>
      </dsp:txBody>
      <dsp:txXfrm>
        <a:off x="4429156" y="2411294"/>
        <a:ext cx="556617" cy="700307"/>
      </dsp:txXfrm>
    </dsp:sp>
    <dsp:sp modelId="{BB6EEF52-56E8-4434-9B5E-C40693B6BF53}">
      <dsp:nvSpPr>
        <dsp:cNvPr id="0" name=""/>
        <dsp:cNvSpPr/>
      </dsp:nvSpPr>
      <dsp:spPr>
        <a:xfrm>
          <a:off x="5143535" y="2411294"/>
          <a:ext cx="556617" cy="70030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pe</a:t>
          </a:r>
          <a:r>
            <a:rPr lang="cs-CZ" sz="1900" kern="1200" dirty="0" smtClean="0"/>
            <a:t>.</a:t>
          </a:r>
          <a:endParaRPr lang="cs-CZ" sz="1900" kern="1200" dirty="0"/>
        </a:p>
      </dsp:txBody>
      <dsp:txXfrm>
        <a:off x="5143535" y="2411294"/>
        <a:ext cx="556617" cy="700307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23D5E9F-EA63-41B0-B57D-AAB7B55CA572}">
      <dsp:nvSpPr>
        <dsp:cNvPr id="0" name=""/>
        <dsp:cNvSpPr/>
      </dsp:nvSpPr>
      <dsp:spPr>
        <a:xfrm>
          <a:off x="0" y="779379"/>
          <a:ext cx="60960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6F772-5239-464E-823D-6FE0FD715C84}">
      <dsp:nvSpPr>
        <dsp:cNvPr id="0" name=""/>
        <dsp:cNvSpPr/>
      </dsp:nvSpPr>
      <dsp:spPr>
        <a:xfrm>
          <a:off x="290214" y="100320"/>
          <a:ext cx="5804291" cy="9299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Na konci řádku dělíme slova na slabiky</a:t>
          </a:r>
          <a:endParaRPr lang="cs-CZ" sz="1700" b="1" kern="1200" dirty="0"/>
        </a:p>
      </dsp:txBody>
      <dsp:txXfrm>
        <a:off x="290214" y="100320"/>
        <a:ext cx="5804291" cy="929979"/>
      </dsp:txXfrm>
    </dsp:sp>
    <dsp:sp modelId="{E10BFFA5-BA11-4B9A-B1C8-1117EB03B9F4}">
      <dsp:nvSpPr>
        <dsp:cNvPr id="0" name=""/>
        <dsp:cNvSpPr/>
      </dsp:nvSpPr>
      <dsp:spPr>
        <a:xfrm>
          <a:off x="0" y="1877508"/>
          <a:ext cx="60960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4770F-1115-4A1F-8669-7416A5AACA91}">
      <dsp:nvSpPr>
        <dsp:cNvPr id="0" name=""/>
        <dsp:cNvSpPr/>
      </dsp:nvSpPr>
      <dsp:spPr>
        <a:xfrm>
          <a:off x="290214" y="1299579"/>
          <a:ext cx="5804291" cy="828848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Dělení označujeme spojovníkem (</a:t>
          </a:r>
          <a:r>
            <a:rPr lang="cs-CZ" sz="1700" b="1" kern="1200" dirty="0" err="1" smtClean="0"/>
            <a:t>pa</a:t>
          </a:r>
          <a:r>
            <a:rPr lang="cs-CZ" sz="1700" b="1" kern="1200" dirty="0" smtClean="0"/>
            <a:t>-ní, </a:t>
          </a:r>
          <a:r>
            <a:rPr lang="cs-CZ" sz="1700" b="1" kern="1200" dirty="0" err="1" smtClean="0"/>
            <a:t>rů</a:t>
          </a:r>
          <a:r>
            <a:rPr lang="cs-CZ" sz="1700" b="1" kern="1200" dirty="0" smtClean="0"/>
            <a:t>-že)</a:t>
          </a:r>
          <a:endParaRPr lang="cs-CZ" sz="1700" b="1" kern="1200" dirty="0"/>
        </a:p>
      </dsp:txBody>
      <dsp:txXfrm>
        <a:off x="290214" y="1299579"/>
        <a:ext cx="5804291" cy="828848"/>
      </dsp:txXfrm>
    </dsp:sp>
    <dsp:sp modelId="{E9CA9713-8302-495F-8C77-CF6331D95012}">
      <dsp:nvSpPr>
        <dsp:cNvPr id="0" name=""/>
        <dsp:cNvSpPr/>
      </dsp:nvSpPr>
      <dsp:spPr>
        <a:xfrm>
          <a:off x="0" y="3535279"/>
          <a:ext cx="60960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BF765-2877-4E79-A429-D03232196F6D}">
      <dsp:nvSpPr>
        <dsp:cNvPr id="0" name=""/>
        <dsp:cNvSpPr/>
      </dsp:nvSpPr>
      <dsp:spPr>
        <a:xfrm>
          <a:off x="290214" y="2397708"/>
          <a:ext cx="5804291" cy="1388490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Jednoslabičná slova nedělíme (lev, strom)</a:t>
          </a:r>
          <a:endParaRPr lang="cs-CZ" sz="1700" b="1" kern="1200" dirty="0"/>
        </a:p>
      </dsp:txBody>
      <dsp:txXfrm>
        <a:off x="290214" y="2397708"/>
        <a:ext cx="5804291" cy="1388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6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– slovo, slabika, hláska, písmeno, význam slabiky pro dělení slova 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-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214290"/>
            <a:ext cx="7285969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Slovo, slabika, hláska, písmeno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1571604" y="1285860"/>
          <a:ext cx="6096000" cy="3214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643042" y="528638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0" name="Přímá spojovací šipka 9"/>
          <p:cNvCxnSpPr/>
          <p:nvPr/>
        </p:nvCxnSpPr>
        <p:spPr>
          <a:xfrm rot="5400000">
            <a:off x="2643174" y="2500306"/>
            <a:ext cx="21431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3929058" y="2571744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H="1">
            <a:off x="5036347" y="2536025"/>
            <a:ext cx="28575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6200000" flipH="1">
            <a:off x="6357950" y="2500306"/>
            <a:ext cx="21431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2500298" y="3500438"/>
            <a:ext cx="14287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000364" y="3500438"/>
            <a:ext cx="35719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>
            <a:off x="4071934" y="3571876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H="1">
            <a:off x="4464843" y="3464719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6200000" flipH="1">
            <a:off x="5429256" y="3500438"/>
            <a:ext cx="28575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>
            <a:off x="6286512" y="3500438"/>
            <a:ext cx="14287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6822297" y="3536157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>
            <a:off x="1857356" y="4500570"/>
            <a:ext cx="785818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5400000">
            <a:off x="2643174" y="4572008"/>
            <a:ext cx="857256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rot="5400000">
            <a:off x="2107389" y="4679165"/>
            <a:ext cx="78581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>
            <a:off x="2928926" y="4643446"/>
            <a:ext cx="785818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5400000">
            <a:off x="3464711" y="4607727"/>
            <a:ext cx="785818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>
            <a:off x="3750463" y="4750603"/>
            <a:ext cx="78581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>
            <a:off x="4179091" y="4536289"/>
            <a:ext cx="785818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5400000">
            <a:off x="4464843" y="4750603"/>
            <a:ext cx="78581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5400000">
            <a:off x="4857752" y="4643446"/>
            <a:ext cx="92869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5400000">
            <a:off x="5143504" y="4786322"/>
            <a:ext cx="92869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5679289" y="4750603"/>
            <a:ext cx="857256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5400000">
            <a:off x="5893603" y="4822041"/>
            <a:ext cx="857256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16200000" flipH="1">
            <a:off x="6143636" y="4786322"/>
            <a:ext cx="85725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16200000" flipH="1">
            <a:off x="6572264" y="4857760"/>
            <a:ext cx="92869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6200000" flipH="1">
            <a:off x="6893735" y="4679165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214282" y="1714488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Věta :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57158" y="3000372"/>
            <a:ext cx="914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: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57158" y="4143380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Slabiky :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57158" y="5286388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Hlásky :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428604"/>
            <a:ext cx="8358246" cy="92869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Slova</a:t>
            </a:r>
            <a:r>
              <a:rPr lang="cs-CZ" b="1" dirty="0" smtClean="0"/>
              <a:t> se skládají ze </a:t>
            </a:r>
            <a:r>
              <a:rPr lang="cs-CZ" b="1" dirty="0" smtClean="0">
                <a:solidFill>
                  <a:srgbClr val="FF0000"/>
                </a:solidFill>
              </a:rPr>
              <a:t>slabik</a:t>
            </a:r>
            <a:r>
              <a:rPr lang="cs-CZ" b="1" dirty="0" smtClean="0"/>
              <a:t>.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Slabiky</a:t>
            </a:r>
            <a:r>
              <a:rPr lang="cs-CZ" b="1" dirty="0" smtClean="0"/>
              <a:t> se skládají </a:t>
            </a:r>
            <a:r>
              <a:rPr lang="cs-CZ" b="1" dirty="0" smtClean="0">
                <a:solidFill>
                  <a:srgbClr val="FF0000"/>
                </a:solidFill>
              </a:rPr>
              <a:t>z hlásek</a:t>
            </a:r>
            <a:r>
              <a:rPr lang="cs-CZ" b="1" dirty="0" smtClean="0"/>
              <a:t>.</a:t>
            </a:r>
          </a:p>
          <a:p>
            <a:pPr algn="ctr"/>
            <a:r>
              <a:rPr lang="cs-CZ" b="1" dirty="0" smtClean="0"/>
              <a:t>Když hlásku napíšeme, vznikne písmeno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928802"/>
            <a:ext cx="3414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rozložte slova na slabiky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2571744"/>
            <a:ext cx="39100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3399"/>
                </a:solidFill>
              </a:rPr>
              <a:t>Leze ráček přes potůček.</a:t>
            </a:r>
          </a:p>
          <a:p>
            <a:r>
              <a:rPr lang="cs-CZ" sz="2400" b="1" dirty="0" smtClean="0">
                <a:solidFill>
                  <a:srgbClr val="FF3399"/>
                </a:solidFill>
              </a:rPr>
              <a:t>Má klepeta zelená.</a:t>
            </a:r>
          </a:p>
          <a:p>
            <a:r>
              <a:rPr lang="cs-CZ" sz="2400" b="1" dirty="0" smtClean="0">
                <a:solidFill>
                  <a:srgbClr val="FF3399"/>
                </a:solidFill>
              </a:rPr>
              <a:t>Děti si ho prohlížejí.</a:t>
            </a:r>
          </a:p>
          <a:p>
            <a:r>
              <a:rPr lang="cs-CZ" sz="2400" b="1" dirty="0" smtClean="0">
                <a:solidFill>
                  <a:srgbClr val="FF3399"/>
                </a:solidFill>
              </a:rPr>
              <a:t>Nevíš, co to znamená?</a:t>
            </a:r>
            <a:endParaRPr lang="cs-CZ" sz="2400" b="1" dirty="0">
              <a:solidFill>
                <a:srgbClr val="FF33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572000" y="2571744"/>
            <a:ext cx="3857652" cy="135732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Blanka\AppData\Local\Microsoft\Windows\Temporary Internet Files\Content.IE5\9Y97RLNH\MC900299431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2143116"/>
            <a:ext cx="1912925" cy="1912925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YCHHQZI\MC9003358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071942"/>
            <a:ext cx="1967620" cy="25106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14282" y="357166"/>
            <a:ext cx="8429684" cy="135732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Slova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mohou být </a:t>
            </a:r>
            <a:r>
              <a:rPr lang="cs-CZ" b="1" dirty="0" smtClean="0"/>
              <a:t>jednoslabičná</a:t>
            </a:r>
            <a:r>
              <a:rPr lang="cs-CZ" dirty="0" smtClean="0"/>
              <a:t> (pes), </a:t>
            </a:r>
            <a:r>
              <a:rPr lang="cs-CZ" b="1" dirty="0" smtClean="0"/>
              <a:t>dvojslabičná </a:t>
            </a:r>
            <a:r>
              <a:rPr lang="cs-CZ" dirty="0" smtClean="0"/>
              <a:t>(máma), </a:t>
            </a:r>
            <a:r>
              <a:rPr lang="cs-CZ" b="1" dirty="0" smtClean="0"/>
              <a:t>trojslabičná</a:t>
            </a:r>
            <a:r>
              <a:rPr lang="cs-CZ" dirty="0" smtClean="0"/>
              <a:t> (tatínek) a </a:t>
            </a:r>
            <a:r>
              <a:rPr lang="cs-CZ" b="1" dirty="0" smtClean="0"/>
              <a:t>víceslabičná </a:t>
            </a:r>
            <a:r>
              <a:rPr lang="cs-CZ" dirty="0" smtClean="0"/>
              <a:t>(lokomotiva).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428868"/>
            <a:ext cx="6870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říkejte, zda je slovo jedno-, dvoj-, nebo trojslabičné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1285852" y="2786058"/>
            <a:ext cx="6143668" cy="3071834"/>
          </a:xfrm>
          <a:prstGeom prst="hear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Janek, kouř, drak, brambory, pes, kalhoty, myš, teta, auto, tancuje, léto, vlak, pole, maluje, vlaštovka, tanečník</a:t>
            </a:r>
            <a:endParaRPr lang="cs-CZ" sz="2000" b="1" dirty="0"/>
          </a:p>
        </p:txBody>
      </p:sp>
      <p:pic>
        <p:nvPicPr>
          <p:cNvPr id="2050" name="Picture 2" descr="C:\Users\Blanka\AppData\Local\Microsoft\Windows\Temporary Internet Files\Content.IE5\0B0L0CFH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2571744"/>
            <a:ext cx="1357290" cy="1500198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9Y97RLNH\MC9000884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572008"/>
            <a:ext cx="1732788" cy="12472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852" y="214290"/>
            <a:ext cx="63706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Význam slabik pro dělení slova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Blanka\AppData\Local\Microsoft\Windows\Temporary Internet Files\Content.IE5\0YCHHQZI\MP90040669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86644" y="5500702"/>
            <a:ext cx="1614478" cy="11239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75" name="Picture 3" descr="C:\Users\Blanka\AppData\Local\Microsoft\Windows\Temporary Internet Files\Content.IE5\0B0L0CFH\MP90044909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44" y="714356"/>
            <a:ext cx="1571604" cy="15001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71480"/>
            <a:ext cx="8401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sz="1600" b="1" dirty="0" smtClean="0">
                <a:solidFill>
                  <a:srgbClr val="7030A0"/>
                </a:solidFill>
              </a:rPr>
              <a:t>pište co nejvíce slov začínajících danou slabikou a říkejte, </a:t>
            </a:r>
            <a:r>
              <a:rPr lang="cs-CZ" sz="1600" b="1" dirty="0" err="1" smtClean="0">
                <a:solidFill>
                  <a:srgbClr val="7030A0"/>
                </a:solidFill>
              </a:rPr>
              <a:t>kolikaslabičné</a:t>
            </a:r>
            <a:r>
              <a:rPr lang="cs-CZ" sz="1600" b="1" dirty="0" smtClean="0">
                <a:solidFill>
                  <a:srgbClr val="7030A0"/>
                </a:solidFill>
              </a:rPr>
              <a:t> slovo je</a:t>
            </a:r>
            <a:endParaRPr lang="cs-CZ" sz="16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20" y="1285860"/>
            <a:ext cx="928694" cy="50006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se-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2000240"/>
            <a:ext cx="1071570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po-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00232" y="1285860"/>
            <a:ext cx="1000132" cy="5715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lá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00232" y="2071678"/>
            <a:ext cx="1071570" cy="4286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mí-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29058" y="1214422"/>
            <a:ext cx="1071570" cy="57150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ve-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857620" y="2000240"/>
            <a:ext cx="1143008" cy="50006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ji-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786446" y="1214422"/>
            <a:ext cx="1071570" cy="5715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15008" y="2000240"/>
            <a:ext cx="1214446" cy="5715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3286124"/>
            <a:ext cx="856676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---------------------------------------------------------------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--------------------------------------------------------------</a:t>
            </a:r>
          </a:p>
          <a:p>
            <a:r>
              <a:rPr lang="cs-CZ" dirty="0" smtClean="0"/>
              <a:t>-------------------------------------------------------------</a:t>
            </a:r>
            <a:endParaRPr lang="cs-CZ" dirty="0"/>
          </a:p>
        </p:txBody>
      </p:sp>
      <p:pic>
        <p:nvPicPr>
          <p:cNvPr id="4098" name="Picture 2" descr="C:\Users\Blanka\AppData\Local\Microsoft\Windows\Temporary Internet Files\Content.IE5\0B0L0CFH\MP9004064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1214422"/>
            <a:ext cx="1357290" cy="14037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82445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vytleskávejte slabiky a všímejte si různých možností dělení slov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                           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ma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-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lujeme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                         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malu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jeme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                         maluje-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                               po-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četnice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                          počet-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nice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                      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početni</a:t>
                      </a:r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  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ce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                 </a:t>
                      </a:r>
                      <a:r>
                        <a:rPr lang="cs-CZ" b="1" dirty="0" err="1" smtClean="0"/>
                        <a:t>hruš</a:t>
                      </a:r>
                      <a:r>
                        <a:rPr lang="cs-CZ" b="1" dirty="0" smtClean="0"/>
                        <a:t>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</a:t>
                      </a:r>
                      <a:r>
                        <a:rPr lang="cs-CZ" b="1" dirty="0" err="1" smtClean="0"/>
                        <a:t>ka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                    za-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</a:t>
                      </a:r>
                      <a:r>
                        <a:rPr lang="cs-CZ" b="1" dirty="0" err="1" smtClean="0"/>
                        <a:t>hrada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                    </a:t>
                      </a:r>
                      <a:r>
                        <a:rPr lang="cs-CZ" b="1" dirty="0" err="1" smtClean="0"/>
                        <a:t>zahra</a:t>
                      </a:r>
                      <a:r>
                        <a:rPr lang="cs-CZ" b="1" dirty="0" smtClean="0"/>
                        <a:t>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</a:t>
                      </a:r>
                      <a:r>
                        <a:rPr lang="cs-CZ" b="1" dirty="0" err="1" smtClean="0"/>
                        <a:t>da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3" name="Picture 3" descr="C:\Users\Blanka\AppData\Local\Microsoft\Windows\Temporary Internet Files\Content.IE5\0B0L0CFH\MP9003878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4929198"/>
            <a:ext cx="2257428" cy="15188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</TotalTime>
  <Words>353</Words>
  <Application>Microsoft Office PowerPoint</Application>
  <PresentationFormat>Předvádění na obrazovce (4:3)</PresentationFormat>
  <Paragraphs>102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32</cp:revision>
  <dcterms:created xsi:type="dcterms:W3CDTF">2011-06-20T10:40:08Z</dcterms:created>
  <dcterms:modified xsi:type="dcterms:W3CDTF">2014-10-20T12:17:18Z</dcterms:modified>
</cp:coreProperties>
</file>