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9"/>
  </p:notesMasterIdLst>
  <p:sldIdLst>
    <p:sldId id="256" r:id="rId2"/>
    <p:sldId id="257" r:id="rId3"/>
    <p:sldId id="258" r:id="rId4"/>
    <p:sldId id="264" r:id="rId5"/>
    <p:sldId id="265" r:id="rId6"/>
    <p:sldId id="266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Střední styl 3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Střední styl 3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03447BB-5D67-496B-8E87-E561075AD55C}" styleName="Tmavý styl 1 – zvýraznění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671" autoAdjust="0"/>
  </p:normalViewPr>
  <p:slideViewPr>
    <p:cSldViewPr>
      <p:cViewPr>
        <p:scale>
          <a:sx n="80" d="100"/>
          <a:sy n="8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VY_32_INOVACE_ČJ2_16_Psaní souhlásek uprostřed a na konci slova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Meclov,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Jiří Burda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Psaní souhlásek uprostřed a na konci slova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PROJEKTU:CZ.1.07/1.4.00/21.1839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987" custLinFactNeighborY="697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010567C-1A94-4A9A-82C6-9D6FF4791600}" type="doc">
      <dgm:prSet loTypeId="urn:microsoft.com/office/officeart/2005/8/layout/hProcess9" loCatId="process" qsTypeId="urn:microsoft.com/office/officeart/2005/8/quickstyle/simple5" qsCatId="simple" csTypeId="urn:microsoft.com/office/officeart/2005/8/colors/accent2_3" csCatId="accent2" phldr="1"/>
      <dgm:spPr/>
    </dgm:pt>
    <dgm:pt modelId="{EAB82736-F64E-410C-9A14-2922AC640722}">
      <dgm:prSet phldrT="[Text]"/>
      <dgm:spPr/>
      <dgm:t>
        <a:bodyPr/>
        <a:lstStyle/>
        <a:p>
          <a:r>
            <a:rPr lang="cs-CZ" dirty="0" smtClean="0"/>
            <a:t>Psaní souhlásek uprostřed a na konci slov</a:t>
          </a:r>
          <a:endParaRPr lang="cs-CZ" dirty="0"/>
        </a:p>
      </dgm:t>
    </dgm:pt>
    <dgm:pt modelId="{C651443D-E0FA-4CE5-B15F-04B5B27E570D}" type="parTrans" cxnId="{446E40CF-259C-4431-9920-1BC8F2724E25}">
      <dgm:prSet/>
      <dgm:spPr/>
      <dgm:t>
        <a:bodyPr/>
        <a:lstStyle/>
        <a:p>
          <a:endParaRPr lang="cs-CZ"/>
        </a:p>
      </dgm:t>
    </dgm:pt>
    <dgm:pt modelId="{C80974FA-F9A3-4166-9C86-54F7D4BF0286}" type="sibTrans" cxnId="{446E40CF-259C-4431-9920-1BC8F2724E25}">
      <dgm:prSet/>
      <dgm:spPr/>
      <dgm:t>
        <a:bodyPr/>
        <a:lstStyle/>
        <a:p>
          <a:endParaRPr lang="cs-CZ"/>
        </a:p>
      </dgm:t>
    </dgm:pt>
    <dgm:pt modelId="{84A66628-B96C-4997-82FE-2666E6EB2CEB}" type="pres">
      <dgm:prSet presAssocID="{E010567C-1A94-4A9A-82C6-9D6FF4791600}" presName="CompostProcess" presStyleCnt="0">
        <dgm:presLayoutVars>
          <dgm:dir/>
          <dgm:resizeHandles val="exact"/>
        </dgm:presLayoutVars>
      </dgm:prSet>
      <dgm:spPr/>
    </dgm:pt>
    <dgm:pt modelId="{A990616E-E598-4929-A6B8-C596B48338A8}" type="pres">
      <dgm:prSet presAssocID="{E010567C-1A94-4A9A-82C6-9D6FF4791600}" presName="arrow" presStyleLbl="bgShp" presStyleIdx="0" presStyleCnt="1"/>
      <dgm:spPr/>
    </dgm:pt>
    <dgm:pt modelId="{247FD691-C1D2-460C-89F4-C2001ADC2038}" type="pres">
      <dgm:prSet presAssocID="{E010567C-1A94-4A9A-82C6-9D6FF4791600}" presName="linearProcess" presStyleCnt="0"/>
      <dgm:spPr/>
    </dgm:pt>
    <dgm:pt modelId="{8A4E6EB0-34AB-474F-BDF3-5750BD952092}" type="pres">
      <dgm:prSet presAssocID="{EAB82736-F64E-410C-9A14-2922AC640722}" presName="tex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771BAB1-CD48-4027-AB83-B14D5ED2B77A}" type="presOf" srcId="{E010567C-1A94-4A9A-82C6-9D6FF4791600}" destId="{84A66628-B96C-4997-82FE-2666E6EB2CEB}" srcOrd="0" destOrd="0" presId="urn:microsoft.com/office/officeart/2005/8/layout/hProcess9"/>
    <dgm:cxn modelId="{446E40CF-259C-4431-9920-1BC8F2724E25}" srcId="{E010567C-1A94-4A9A-82C6-9D6FF4791600}" destId="{EAB82736-F64E-410C-9A14-2922AC640722}" srcOrd="0" destOrd="0" parTransId="{C651443D-E0FA-4CE5-B15F-04B5B27E570D}" sibTransId="{C80974FA-F9A3-4166-9C86-54F7D4BF0286}"/>
    <dgm:cxn modelId="{A7A7BD52-5DD2-4DC1-B6A0-F8D26BB7206C}" type="presOf" srcId="{EAB82736-F64E-410C-9A14-2922AC640722}" destId="{8A4E6EB0-34AB-474F-BDF3-5750BD952092}" srcOrd="0" destOrd="0" presId="urn:microsoft.com/office/officeart/2005/8/layout/hProcess9"/>
    <dgm:cxn modelId="{B30084D0-582F-450B-99AD-DFE39A9072D8}" type="presParOf" srcId="{84A66628-B96C-4997-82FE-2666E6EB2CEB}" destId="{A990616E-E598-4929-A6B8-C596B48338A8}" srcOrd="0" destOrd="0" presId="urn:microsoft.com/office/officeart/2005/8/layout/hProcess9"/>
    <dgm:cxn modelId="{1B52E091-0A08-4477-978C-6A014E0F961B}" type="presParOf" srcId="{84A66628-B96C-4997-82FE-2666E6EB2CEB}" destId="{247FD691-C1D2-460C-89F4-C2001ADC2038}" srcOrd="1" destOrd="0" presId="urn:microsoft.com/office/officeart/2005/8/layout/hProcess9"/>
    <dgm:cxn modelId="{D6803D47-8DB6-4CC9-B880-2EB3C440094A}" type="presParOf" srcId="{247FD691-C1D2-460C-89F4-C2001ADC2038}" destId="{8A4E6EB0-34AB-474F-BDF3-5750BD952092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096344" cy="309634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30251" y="0"/>
          <a:ext cx="7344308" cy="30963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Meclov, příspěvková organizace</a:t>
          </a:r>
          <a:endParaRPr lang="cs-CZ" sz="2000" kern="1200" dirty="0"/>
        </a:p>
      </dsp:txBody>
      <dsp:txXfrm>
        <a:off x="1530251" y="0"/>
        <a:ext cx="7344308" cy="495415"/>
      </dsp:txXfrm>
    </dsp:sp>
    <dsp:sp modelId="{A52A0455-90FF-4808-ABD0-F02540D31D5A}">
      <dsp:nvSpPr>
        <dsp:cNvPr id="0" name=""/>
        <dsp:cNvSpPr/>
      </dsp:nvSpPr>
      <dsp:spPr>
        <a:xfrm>
          <a:off x="325116" y="495415"/>
          <a:ext cx="2446111" cy="244611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548172" y="495415"/>
          <a:ext cx="7344308" cy="244611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Jiří Burda</a:t>
          </a:r>
          <a:endParaRPr lang="cs-CZ" sz="2000" kern="1200" dirty="0"/>
        </a:p>
      </dsp:txBody>
      <dsp:txXfrm>
        <a:off x="1548172" y="495415"/>
        <a:ext cx="7344308" cy="495415"/>
      </dsp:txXfrm>
    </dsp:sp>
    <dsp:sp modelId="{313FC574-E1CD-4FB4-B054-0B805CE0447D}">
      <dsp:nvSpPr>
        <dsp:cNvPr id="0" name=""/>
        <dsp:cNvSpPr/>
      </dsp:nvSpPr>
      <dsp:spPr>
        <a:xfrm>
          <a:off x="650232" y="990830"/>
          <a:ext cx="1795879" cy="17958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48172" y="990830"/>
          <a:ext cx="7344308" cy="17958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VY_32_INOVACE_ČJ2_16_Psaní souhlásek uprostřed a na konci slova</a:t>
          </a:r>
          <a:endParaRPr lang="cs-CZ" sz="2000" kern="1200" dirty="0"/>
        </a:p>
      </dsp:txBody>
      <dsp:txXfrm>
        <a:off x="1548172" y="990830"/>
        <a:ext cx="7344308" cy="495415"/>
      </dsp:txXfrm>
    </dsp:sp>
    <dsp:sp modelId="{FFC9F71D-1B4F-4AD9-A4A6-86ADEFC8AF5C}">
      <dsp:nvSpPr>
        <dsp:cNvPr id="0" name=""/>
        <dsp:cNvSpPr/>
      </dsp:nvSpPr>
      <dsp:spPr>
        <a:xfrm>
          <a:off x="975348" y="1486245"/>
          <a:ext cx="1145647" cy="11456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91988" y="1487745"/>
          <a:ext cx="7344308" cy="11456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Psaní souhlásek uprostřed a na konci slova</a:t>
          </a:r>
          <a:endParaRPr lang="cs-CZ" sz="2000" kern="1200" dirty="0"/>
        </a:p>
      </dsp:txBody>
      <dsp:txXfrm>
        <a:off x="1491988" y="1487745"/>
        <a:ext cx="7344308" cy="495415"/>
      </dsp:txXfrm>
    </dsp:sp>
    <dsp:sp modelId="{EE85B701-7295-41C0-BA7A-34D3756A2AE6}">
      <dsp:nvSpPr>
        <dsp:cNvPr id="0" name=""/>
        <dsp:cNvSpPr/>
      </dsp:nvSpPr>
      <dsp:spPr>
        <a:xfrm>
          <a:off x="1300464" y="1981660"/>
          <a:ext cx="495415" cy="49541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75683" y="2016225"/>
          <a:ext cx="7344308" cy="4954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PROJEKTU:CZ.1.07/1.4.00/21.1839 </a:t>
          </a:r>
          <a:endParaRPr lang="cs-CZ" sz="2000" kern="1200" dirty="0"/>
        </a:p>
      </dsp:txBody>
      <dsp:txXfrm>
        <a:off x="1475683" y="2016225"/>
        <a:ext cx="7344308" cy="49541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990616E-E598-4929-A6B8-C596B48338A8}">
      <dsp:nvSpPr>
        <dsp:cNvPr id="0" name=""/>
        <dsp:cNvSpPr/>
      </dsp:nvSpPr>
      <dsp:spPr>
        <a:xfrm>
          <a:off x="457199" y="0"/>
          <a:ext cx="5181600" cy="4064000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A4E6EB0-34AB-474F-BDF3-5750BD952092}">
      <dsp:nvSpPr>
        <dsp:cNvPr id="0" name=""/>
        <dsp:cNvSpPr/>
      </dsp:nvSpPr>
      <dsp:spPr>
        <a:xfrm>
          <a:off x="133349" y="1219199"/>
          <a:ext cx="5829300" cy="1625600"/>
        </a:xfrm>
        <a:prstGeom prst="roundRect">
          <a:avLst/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smtClean="0"/>
            <a:t>Psaní souhlásek uprostřed a na konci slov</a:t>
          </a:r>
          <a:endParaRPr lang="cs-CZ" sz="4100" kern="1200" dirty="0"/>
        </a:p>
      </dsp:txBody>
      <dsp:txXfrm>
        <a:off x="133349" y="1219199"/>
        <a:ext cx="5829300" cy="1625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553966356"/>
              </p:ext>
            </p:extLst>
          </p:nvPr>
        </p:nvGraphicFramePr>
        <p:xfrm>
          <a:off x="26645" y="692696"/>
          <a:ext cx="8892480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Pro 2. ročník ZŠ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Prezentace na interaktivní tabuli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Pomůcky </a:t>
            </a:r>
            <a:r>
              <a:rPr lang="cs-CZ" smtClean="0">
                <a:solidFill>
                  <a:schemeClr val="accent4">
                    <a:lumMod val="50000"/>
                  </a:schemeClr>
                </a:solidFill>
              </a:rPr>
              <a:t>: sešit</a:t>
            </a:r>
            <a:endParaRPr lang="cs-CZ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Inovace – aktivita a motivace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Metodické pokyny – prezentace psaní souhlásek uprostřed a na konci slov - procvičování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227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Obsah hodiny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1787852769"/>
              </p:ext>
            </p:extLst>
          </p:nvPr>
        </p:nvGraphicFramePr>
        <p:xfrm>
          <a:off x="1475656" y="155679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12974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42976" y="500042"/>
            <a:ext cx="690605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Psaní </a:t>
            </a:r>
            <a:r>
              <a:rPr lang="cs-CZ" sz="2800" b="1" cap="none" spc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souhlásek uprostřed </a:t>
            </a:r>
            <a:r>
              <a:rPr lang="cs-CZ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nebo </a:t>
            </a:r>
          </a:p>
          <a:p>
            <a:pPr algn="ctr"/>
            <a:r>
              <a:rPr lang="cs-CZ" sz="2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na konci slov</a:t>
            </a:r>
            <a:endParaRPr lang="cs-CZ" sz="2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8596" y="1785926"/>
            <a:ext cx="8317598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Uprostřed nebo na konci některých slov jsou </a:t>
            </a:r>
            <a:r>
              <a:rPr lang="cs-CZ" b="1" dirty="0" smtClean="0">
                <a:solidFill>
                  <a:srgbClr val="FF0000"/>
                </a:solidFill>
              </a:rPr>
              <a:t>souhlásky, které jinak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píšeme a jinak slyšíme a vyslovujeme.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45886" y="2714620"/>
            <a:ext cx="7945445" cy="64633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Taková slova si musíme říct v jiném tvaru, abychom poznali, jak je</a:t>
            </a:r>
          </a:p>
          <a:p>
            <a:r>
              <a:rPr lang="cs-CZ" dirty="0" smtClean="0"/>
              <a:t>správně napsat.</a:t>
            </a:r>
            <a:endParaRPr lang="cs-CZ" dirty="0"/>
          </a:p>
        </p:txBody>
      </p:sp>
      <p:pic>
        <p:nvPicPr>
          <p:cNvPr id="1026" name="Picture 2" descr="C:\Users\Blanka\AppData\Local\Microsoft\Windows\Temporary Internet Files\Content.IE5\0B0L0CFH\MC90044180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786190"/>
            <a:ext cx="1857388" cy="224313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27" name="Picture 3" descr="C:\Users\Blanka\AppData\Local\Microsoft\Windows\Temporary Internet Files\Content.IE5\SYN3HWZP\MC90029007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4000504"/>
            <a:ext cx="1785950" cy="1714512"/>
          </a:xfrm>
          <a:prstGeom prst="rect">
            <a:avLst/>
          </a:prstGeom>
          <a:noFill/>
        </p:spPr>
      </p:pic>
      <p:pic>
        <p:nvPicPr>
          <p:cNvPr id="1028" name="Picture 4" descr="C:\Users\Blanka\AppData\Local\Microsoft\Windows\Temporary Internet Files\Content.IE5\9Y97RLNH\MC90029088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3714752"/>
            <a:ext cx="2427838" cy="22075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524000" y="1397000"/>
          <a:ext cx="6096000" cy="2966720"/>
        </p:xfrm>
        <a:graphic>
          <a:graphicData uri="http://schemas.openxmlformats.org/drawingml/2006/table">
            <a:tbl>
              <a:tblPr firstRow="1" bandRow="1">
                <a:tableStyleId>{D03447BB-5D67-496B-8E87-E561075AD55C}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i="1" dirty="0" smtClean="0"/>
                        <a:t>Vyslovujeme</a:t>
                      </a:r>
                      <a:endParaRPr lang="cs-CZ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Píšeme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i="1" dirty="0" smtClean="0"/>
                        <a:t>Zdůvodnění</a:t>
                      </a:r>
                      <a:endParaRPr lang="cs-CZ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      /zup/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FF00"/>
                          </a:solidFill>
                        </a:rPr>
                        <a:t>b    zu</a:t>
                      </a:r>
                      <a:r>
                        <a:rPr lang="cs-CZ" b="1" dirty="0" smtClean="0">
                          <a:solidFill>
                            <a:srgbClr val="FFFF00"/>
                          </a:solidFill>
                        </a:rPr>
                        <a:t>b</a:t>
                      </a:r>
                      <a:endParaRPr lang="cs-CZ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v zubu, zuby…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       /sut/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FF00"/>
                          </a:solidFill>
                        </a:rPr>
                        <a:t>d    su</a:t>
                      </a:r>
                      <a:r>
                        <a:rPr lang="cs-CZ" b="1" dirty="0" smtClean="0">
                          <a:solidFill>
                            <a:srgbClr val="FFFF00"/>
                          </a:solidFill>
                        </a:rPr>
                        <a:t>d</a:t>
                      </a:r>
                      <a:endParaRPr lang="cs-CZ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 sudu, sudy…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ť       /</a:t>
                      </a:r>
                      <a:r>
                        <a:rPr lang="cs-CZ" dirty="0" err="1" smtClean="0"/>
                        <a:t>posať</a:t>
                      </a:r>
                      <a:r>
                        <a:rPr lang="cs-CZ" baseline="0" dirty="0" smtClean="0"/>
                        <a:t> se/</a:t>
                      </a:r>
                      <a:r>
                        <a:rPr lang="cs-CZ" dirty="0" smtClean="0"/>
                        <a:t> 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FF00"/>
                          </a:solidFill>
                        </a:rPr>
                        <a:t>ď    posa</a:t>
                      </a:r>
                      <a:r>
                        <a:rPr lang="cs-CZ" b="1" dirty="0" smtClean="0">
                          <a:solidFill>
                            <a:srgbClr val="FFFF00"/>
                          </a:solidFill>
                        </a:rPr>
                        <a:t>ď</a:t>
                      </a:r>
                      <a:r>
                        <a:rPr lang="cs-CZ" dirty="0" smtClean="0">
                          <a:solidFill>
                            <a:srgbClr val="FFFF00"/>
                          </a:solidFill>
                        </a:rPr>
                        <a:t> se</a:t>
                      </a:r>
                      <a:endParaRPr lang="cs-CZ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posadit se…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f       /</a:t>
                      </a:r>
                      <a:r>
                        <a:rPr lang="cs-CZ" dirty="0" err="1" smtClean="0"/>
                        <a:t>pánef</a:t>
                      </a:r>
                      <a:r>
                        <a:rPr lang="cs-CZ" dirty="0" smtClean="0"/>
                        <a:t>/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FF00"/>
                          </a:solidFill>
                        </a:rPr>
                        <a:t>v    páne</a:t>
                      </a:r>
                      <a:r>
                        <a:rPr lang="cs-CZ" b="1" dirty="0" smtClean="0">
                          <a:solidFill>
                            <a:srgbClr val="FFFF00"/>
                          </a:solidFill>
                        </a:rPr>
                        <a:t>v</a:t>
                      </a:r>
                      <a:endParaRPr lang="cs-CZ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na pánvi, pánve…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       /</a:t>
                      </a:r>
                      <a:r>
                        <a:rPr lang="cs-CZ" dirty="0" err="1" smtClean="0"/>
                        <a:t>řetes</a:t>
                      </a:r>
                      <a:r>
                        <a:rPr lang="cs-CZ" dirty="0" smtClean="0"/>
                        <a:t>/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FF00"/>
                          </a:solidFill>
                        </a:rPr>
                        <a:t>z</a:t>
                      </a:r>
                      <a:r>
                        <a:rPr lang="cs-CZ" baseline="0" dirty="0" smtClean="0">
                          <a:solidFill>
                            <a:srgbClr val="FFFF00"/>
                          </a:solidFill>
                        </a:rPr>
                        <a:t>    řetě</a:t>
                      </a:r>
                      <a:r>
                        <a:rPr lang="cs-CZ" b="1" baseline="0" dirty="0" smtClean="0">
                          <a:solidFill>
                            <a:srgbClr val="FFFF00"/>
                          </a:solidFill>
                        </a:rPr>
                        <a:t>z</a:t>
                      </a:r>
                      <a:endParaRPr lang="cs-CZ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na řetězu, řetězy…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       /</a:t>
                      </a:r>
                      <a:r>
                        <a:rPr lang="cs-CZ" dirty="0" err="1" smtClean="0"/>
                        <a:t>mříš</a:t>
                      </a:r>
                      <a:r>
                        <a:rPr lang="cs-CZ" dirty="0" smtClean="0"/>
                        <a:t>/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FF00"/>
                          </a:solidFill>
                        </a:rPr>
                        <a:t>ž</a:t>
                      </a:r>
                      <a:r>
                        <a:rPr lang="cs-CZ" baseline="0" dirty="0" smtClean="0">
                          <a:solidFill>
                            <a:srgbClr val="FFFF00"/>
                          </a:solidFill>
                        </a:rPr>
                        <a:t>    mří</a:t>
                      </a:r>
                      <a:r>
                        <a:rPr lang="cs-CZ" b="1" baseline="0" dirty="0" smtClean="0">
                          <a:solidFill>
                            <a:srgbClr val="FFFF00"/>
                          </a:solidFill>
                        </a:rPr>
                        <a:t>ž</a:t>
                      </a:r>
                      <a:endParaRPr lang="cs-CZ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 mříží, mříže…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ch     /</a:t>
                      </a:r>
                      <a:r>
                        <a:rPr lang="cs-CZ" dirty="0" err="1" smtClean="0"/>
                        <a:t>břech</a:t>
                      </a:r>
                      <a:r>
                        <a:rPr lang="cs-CZ" dirty="0" smtClean="0"/>
                        <a:t>/ 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FF00"/>
                          </a:solidFill>
                        </a:rPr>
                        <a:t>h</a:t>
                      </a:r>
                      <a:r>
                        <a:rPr lang="cs-CZ" baseline="0" dirty="0" smtClean="0">
                          <a:solidFill>
                            <a:srgbClr val="FFFF00"/>
                          </a:solidFill>
                        </a:rPr>
                        <a:t>    bře</a:t>
                      </a:r>
                      <a:r>
                        <a:rPr lang="cs-CZ" b="1" baseline="0" dirty="0" smtClean="0">
                          <a:solidFill>
                            <a:srgbClr val="FFFF00"/>
                          </a:solidFill>
                        </a:rPr>
                        <a:t>h</a:t>
                      </a:r>
                      <a:endParaRPr lang="cs-CZ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na břehu, břehy…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57290" y="500042"/>
            <a:ext cx="677621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Doplňte, věty pište do sešitu</a:t>
            </a:r>
            <a:endParaRPr lang="cs-CZ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57224" y="1428736"/>
            <a:ext cx="759053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FF0000"/>
                </a:solidFill>
              </a:rPr>
              <a:t>Malý zub, je zoubek.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Malý dub je…………………………………………..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Malý plot je…………………………………………..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Malý had je…………………………………………..</a:t>
            </a:r>
          </a:p>
          <a:p>
            <a:r>
              <a:rPr lang="cs-CZ" sz="2400" b="1" smtClean="0">
                <a:solidFill>
                  <a:srgbClr val="FF0000"/>
                </a:solidFill>
              </a:rPr>
              <a:t>Malý </a:t>
            </a:r>
            <a:r>
              <a:rPr lang="cs-CZ" sz="2400" b="1" dirty="0" smtClean="0">
                <a:solidFill>
                  <a:srgbClr val="FF0000"/>
                </a:solidFill>
              </a:rPr>
              <a:t>hrad je………………………………………….</a:t>
            </a:r>
          </a:p>
        </p:txBody>
      </p:sp>
      <p:pic>
        <p:nvPicPr>
          <p:cNvPr id="2050" name="Picture 2" descr="C:\Users\Blanka\AppData\Local\Microsoft\Windows\Temporary Internet Files\Content.IE5\0YCHHQZI\MP90040081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3929066"/>
            <a:ext cx="1218777" cy="1714512"/>
          </a:xfrm>
          <a:prstGeom prst="rect">
            <a:avLst/>
          </a:prstGeom>
          <a:noFill/>
        </p:spPr>
      </p:pic>
      <p:pic>
        <p:nvPicPr>
          <p:cNvPr id="2051" name="Picture 3" descr="C:\Users\Blanka\AppData\Local\Microsoft\Windows\Temporary Internet Files\Content.IE5\0B0L0CFH\MP90040141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3857628"/>
            <a:ext cx="1255206" cy="1989204"/>
          </a:xfrm>
          <a:prstGeom prst="rect">
            <a:avLst/>
          </a:prstGeom>
          <a:noFill/>
        </p:spPr>
      </p:pic>
      <p:pic>
        <p:nvPicPr>
          <p:cNvPr id="2052" name="Picture 4" descr="C:\Users\Blanka\AppData\Local\Microsoft\Windows\Temporary Internet Files\Content.IE5\0B0L0CFH\MC90032447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4500570"/>
            <a:ext cx="1854403" cy="1335938"/>
          </a:xfrm>
          <a:prstGeom prst="rect">
            <a:avLst/>
          </a:prstGeom>
          <a:noFill/>
        </p:spPr>
      </p:pic>
      <p:pic>
        <p:nvPicPr>
          <p:cNvPr id="2053" name="Picture 5" descr="C:\Users\Blanka\AppData\Local\Microsoft\Windows\Temporary Internet Files\Content.IE5\SYN3HWZP\MP90040324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140" y="4143380"/>
            <a:ext cx="1522092" cy="1417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/>
              <a:t> </a:t>
            </a:r>
          </a:p>
          <a:p>
            <a:r>
              <a:rPr lang="cs-CZ" dirty="0" smtClean="0"/>
              <a:t>vlastní tvorba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48345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</TotalTime>
  <Words>233</Words>
  <Application>Microsoft Office PowerPoint</Application>
  <PresentationFormat>Předvádění na obrazovce (4:3)</PresentationFormat>
  <Paragraphs>53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Obsah hodiny</vt:lpstr>
      <vt:lpstr>Snímek 4</vt:lpstr>
      <vt:lpstr>Snímek 5</vt:lpstr>
      <vt:lpstr>Snímek 6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Reditelka</cp:lastModifiedBy>
  <cp:revision>32</cp:revision>
  <dcterms:created xsi:type="dcterms:W3CDTF">2011-06-20T10:40:08Z</dcterms:created>
  <dcterms:modified xsi:type="dcterms:W3CDTF">2014-10-20T12:18:47Z</dcterms:modified>
</cp:coreProperties>
</file>