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VY_32_INOVACE_ČJ2_19_Slovní druhy - přehled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druhy - přehled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9/2/quickstyle/3d8" qsCatId="3D" csTypeId="urn:microsoft.com/office/officeart/2005/8/colors/colorful2" csCatId="colorful" phldr="1"/>
      <dgm:spPr/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Slovní druhy - přehled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8A4E6EB0-34AB-474F-BDF3-5750BD952092}" type="pres">
      <dgm:prSet presAssocID="{EAB82736-F64E-410C-9A14-2922AC640722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0" destOrd="0" parTransId="{C651443D-E0FA-4CE5-B15F-04B5B27E570D}" sibTransId="{C80974FA-F9A3-4166-9C86-54F7D4BF0286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D6803D47-8DB6-4CC9-B880-2EB3C440094A}" type="presParOf" srcId="{247FD691-C1D2-460C-89F4-C2001ADC2038}" destId="{8A4E6EB0-34AB-474F-BDF3-5750BD952092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VY_32_INOVACE_ČJ2_19_Slovní druhy - přehled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druhy - přehled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extrusionH="63500" prstMaterial="matte">
          <a:bevelT w="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4E6EB0-34AB-474F-BDF3-5750BD952092}">
      <dsp:nvSpPr>
        <dsp:cNvPr id="0" name=""/>
        <dsp:cNvSpPr/>
      </dsp:nvSpPr>
      <dsp:spPr>
        <a:xfrm>
          <a:off x="0" y="1219199"/>
          <a:ext cx="6096000" cy="162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Slovní druhy - přehled</a:t>
          </a:r>
          <a:endParaRPr lang="cs-CZ" sz="4900" kern="1200" dirty="0"/>
        </a:p>
      </dsp:txBody>
      <dsp:txXfrm>
        <a:off x="0" y="1219199"/>
        <a:ext cx="6096000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465096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seznámení se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slovnímy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druhy, seznámení s podstatnými jmény, slovesy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 předložkami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- procvičování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088199028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79712" y="188640"/>
            <a:ext cx="57403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Slovní druhy - přehled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36205"/>
            <a:ext cx="8057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Každé slovo, které používám patří k jednomu z deseti </a:t>
            </a:r>
            <a:r>
              <a:rPr lang="cs-CZ" b="1" dirty="0" smtClean="0">
                <a:solidFill>
                  <a:srgbClr val="FF0000"/>
                </a:solidFill>
              </a:rPr>
              <a:t>slovních druhů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339752" y="1672355"/>
            <a:ext cx="4536504" cy="936104"/>
          </a:xfrm>
          <a:prstGeom prst="triangl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1.Podstatná jména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2608459"/>
            <a:ext cx="4536504" cy="46050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Přídavná jména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39752" y="3068960"/>
            <a:ext cx="453650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Zájmena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39752" y="3501008"/>
            <a:ext cx="4536504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číslovky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39752" y="3933056"/>
            <a:ext cx="453650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 Slovesa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39752" y="4293096"/>
            <a:ext cx="453650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Příslovce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339752" y="4725144"/>
            <a:ext cx="4536504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 Předložky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39752" y="5157192"/>
            <a:ext cx="4536504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 Spojky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339752" y="5589240"/>
            <a:ext cx="4536504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 Částice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339752" y="6021288"/>
            <a:ext cx="4536504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 </a:t>
            </a:r>
            <a:r>
              <a:rPr lang="cs-CZ" dirty="0" err="1" smtClean="0"/>
              <a:t>Cioslovce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9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188640"/>
            <a:ext cx="37809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Podstatná jména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401211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</a:rPr>
              <a:t>Podstatná jména jsou názvy osob, zvířat a věcí </a:t>
            </a:r>
            <a:r>
              <a:rPr lang="cs-CZ" b="1" dirty="0" smtClean="0"/>
              <a:t>(děti, maminka, pták, lev,</a:t>
            </a:r>
          </a:p>
          <a:p>
            <a:r>
              <a:rPr lang="cs-CZ" b="1" dirty="0" smtClean="0"/>
              <a:t>    postel, auto.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445423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Ukazujeme si na ně slovy </a:t>
            </a:r>
            <a:r>
              <a:rPr lang="cs-CZ" b="1" dirty="0" smtClean="0">
                <a:solidFill>
                  <a:srgbClr val="FF0000"/>
                </a:solidFill>
              </a:rPr>
              <a:t>ten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ta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852936"/>
            <a:ext cx="291778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Je to první slovní druh</a:t>
            </a:r>
            <a:endParaRPr lang="cs-CZ" b="1" dirty="0"/>
          </a:p>
        </p:txBody>
      </p:sp>
      <p:pic>
        <p:nvPicPr>
          <p:cNvPr id="1026" name="Picture 2" descr="C:\Users\PC\AppData\Local\Microsoft\Windows\Temporary Internet Files\Content.IE5\J647B6YK\MP9004331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2048272" cy="227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EQH94YG2\MP9004465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850" y="3733499"/>
            <a:ext cx="1875453" cy="118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J647B6YK\MP9004033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9995" y="1927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4107" y="5301208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J647B6YK\MP9004307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2574" y="3222268"/>
            <a:ext cx="1556792" cy="154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622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620688"/>
            <a:ext cx="418736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Doplňte jednotlivé řady dalšími slovy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16832"/>
            <a:ext cx="88357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Osoby: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2561" y="1962998"/>
            <a:ext cx="725871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(ten) tatínek, pekař…………………………………………………………………………….</a:t>
            </a:r>
          </a:p>
          <a:p>
            <a:r>
              <a:rPr lang="cs-CZ" dirty="0" smtClean="0"/>
              <a:t>…………………………………………………………………………………………………………….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89657" y="2996951"/>
            <a:ext cx="7397345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(ta) </a:t>
            </a:r>
            <a:r>
              <a:rPr lang="cs-CZ" dirty="0" err="1" smtClean="0"/>
              <a:t>maminka,učitelka</a:t>
            </a:r>
            <a:r>
              <a:rPr lang="cs-CZ" dirty="0" smtClean="0"/>
              <a:t>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89657" y="4077071"/>
            <a:ext cx="7258717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(to) dítě, děvče……............................................................</a:t>
            </a:r>
          </a:p>
          <a:p>
            <a:r>
              <a:rPr lang="cs-CZ" dirty="0" smtClean="0"/>
              <a:t>……………………………………………………………………………………………………………..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EQH94YG2\MC900231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008" y="4869160"/>
            <a:ext cx="1122629" cy="171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F1CKUVIJ\MC900435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088" y="4811757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EQH94YG2\MP9004120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28563"/>
            <a:ext cx="1368152" cy="146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572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36815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Zvířata: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7452" y="1342649"/>
            <a:ext cx="621676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(ten) slon, pes,…………………………………………………………………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57865" y="2590001"/>
            <a:ext cx="6556603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(ta) kočka, žirafa,………………………………………………………………..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7865" y="3789040"/>
            <a:ext cx="6556603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(to) kuře, mládě,…………………………………………………………………….</a:t>
            </a:r>
          </a:p>
          <a:p>
            <a:r>
              <a:rPr lang="cs-CZ" dirty="0" smtClean="0"/>
              <a:t>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F1CKUVIJ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898" y="4546313"/>
            <a:ext cx="2177523" cy="158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J647B6YK\MP9004465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8060" y="4725738"/>
            <a:ext cx="1864035" cy="122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EQH94YG2\MP900446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46313"/>
            <a:ext cx="1561938" cy="163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126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268760"/>
            <a:ext cx="78098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ěci 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268760"/>
            <a:ext cx="6726521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(ten) stůl, chléb,………………………………………………………………………..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348880"/>
            <a:ext cx="6835526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(ta) tužka, aktovka,……………………………………………………………………..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3429000"/>
            <a:ext cx="698139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(to) umyvadlo, pero, …………………………………………………………………..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F1CKUVIJ\MC900232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521" y="4363430"/>
            <a:ext cx="2378044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EQH94YG2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28183"/>
            <a:ext cx="1515616" cy="1694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J647B6YK\MP9004032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70675"/>
            <a:ext cx="1472940" cy="18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45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7801559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7030A0"/>
                </a:solidFill>
              </a:rPr>
              <a:t>Vyhledejte v první básničce názvy osob, v druhé názvy zvířat a ve třetí</a:t>
            </a:r>
          </a:p>
          <a:p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názvy věcí. Vypište je.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060848"/>
            <a:ext cx="5482591" cy="3046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Panenka</a:t>
            </a:r>
          </a:p>
          <a:p>
            <a:endParaRPr lang="cs-CZ" sz="3200" dirty="0">
              <a:latin typeface="Arial Black" pitchFamily="34" charset="0"/>
            </a:endParaRPr>
          </a:p>
          <a:p>
            <a:r>
              <a:rPr lang="cs-CZ" sz="3200" dirty="0" smtClean="0">
                <a:latin typeface="Arial Black" pitchFamily="34" charset="0"/>
                <a:cs typeface="Aharoni" pitchFamily="2" charset="-79"/>
              </a:rPr>
              <a:t>Jmenuji </a:t>
            </a:r>
            <a:r>
              <a:rPr lang="cs-CZ" sz="3200" smtClean="0">
                <a:latin typeface="Arial Black" pitchFamily="34" charset="0"/>
                <a:cs typeface="Aharoni" pitchFamily="2" charset="-79"/>
              </a:rPr>
              <a:t>se Kačka</a:t>
            </a:r>
            <a:r>
              <a:rPr lang="cs-CZ" sz="3200" dirty="0" smtClean="0">
                <a:latin typeface="Arial Black" pitchFamily="34" charset="0"/>
                <a:cs typeface="Aharoni" pitchFamily="2" charset="-79"/>
              </a:rPr>
              <a:t>,</a:t>
            </a:r>
          </a:p>
          <a:p>
            <a:r>
              <a:rPr lang="cs-CZ" sz="3200" dirty="0">
                <a:latin typeface="Arial Black" pitchFamily="34" charset="0"/>
                <a:cs typeface="Aharoni" pitchFamily="2" charset="-79"/>
              </a:rPr>
              <a:t>j</a:t>
            </a:r>
            <a:r>
              <a:rPr lang="cs-CZ" sz="3200" dirty="0" smtClean="0">
                <a:latin typeface="Arial Black" pitchFamily="34" charset="0"/>
                <a:cs typeface="Aharoni" pitchFamily="2" charset="-79"/>
              </a:rPr>
              <a:t>sem pro holky hračka.</a:t>
            </a:r>
          </a:p>
          <a:p>
            <a:r>
              <a:rPr lang="cs-CZ" sz="3200" dirty="0" smtClean="0">
                <a:latin typeface="Arial Black" pitchFamily="34" charset="0"/>
                <a:cs typeface="Aharoni" pitchFamily="2" charset="-79"/>
              </a:rPr>
              <a:t>Stačí jenom chvilinka,</a:t>
            </a:r>
          </a:p>
          <a:p>
            <a:r>
              <a:rPr lang="cs-CZ" sz="3200" dirty="0">
                <a:latin typeface="Arial Black" pitchFamily="34" charset="0"/>
                <a:cs typeface="Aharoni" pitchFamily="2" charset="-79"/>
              </a:rPr>
              <a:t>z</a:t>
            </a:r>
            <a:r>
              <a:rPr lang="cs-CZ" sz="3200" dirty="0" smtClean="0">
                <a:latin typeface="Arial Black" pitchFamily="34" charset="0"/>
                <a:cs typeface="Aharoni" pitchFamily="2" charset="-79"/>
              </a:rPr>
              <a:t> děvčátka je maminka</a:t>
            </a:r>
            <a:r>
              <a:rPr lang="cs-CZ" b="1" dirty="0">
                <a:latin typeface="Arial Black" pitchFamily="34" charset="0"/>
                <a:cs typeface="Aharoni" pitchFamily="2" charset="-79"/>
              </a:rPr>
              <a:t>.</a:t>
            </a:r>
            <a:endParaRPr lang="cs-CZ" b="1" dirty="0" smtClean="0">
              <a:latin typeface="Arial Black" pitchFamily="34" charset="0"/>
              <a:cs typeface="Aharoni" pitchFamily="2" charset="-79"/>
            </a:endParaRPr>
          </a:p>
        </p:txBody>
      </p:sp>
      <p:pic>
        <p:nvPicPr>
          <p:cNvPr id="5122" name="Picture 2" descr="C:\Users\PC\AppData\Local\Microsoft\Windows\Temporary Internet Files\Content.IE5\ZEBW3DK1\MP9004009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606" y="306896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676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5173211" cy="403187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Kozí pohádka</a:t>
            </a:r>
          </a:p>
          <a:p>
            <a:endParaRPr lang="cs-CZ" sz="3200" b="1" dirty="0"/>
          </a:p>
          <a:p>
            <a:r>
              <a:rPr lang="cs-CZ" sz="3200" b="1" dirty="0" smtClean="0"/>
              <a:t>A co vlk? Ten utíkal!</a:t>
            </a:r>
          </a:p>
          <a:p>
            <a:r>
              <a:rPr lang="cs-CZ" sz="3200" b="1" dirty="0" smtClean="0"/>
              <a:t>Kdo ho viděl, ten se smál!</a:t>
            </a:r>
          </a:p>
          <a:p>
            <a:r>
              <a:rPr lang="cs-CZ" sz="3200" b="1" dirty="0" smtClean="0"/>
              <a:t>Smáli se mu ježci, lišky,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everky i malé myšky.</a:t>
            </a:r>
          </a:p>
          <a:p>
            <a:r>
              <a:rPr lang="cs-CZ" sz="3200" b="1" dirty="0" smtClean="0"/>
              <a:t>I ty ryby se mu smály.</a:t>
            </a:r>
          </a:p>
          <a:p>
            <a:r>
              <a:rPr lang="cs-CZ" sz="3200" b="1" dirty="0" smtClean="0"/>
              <a:t>V rybníku ho vykoupaly.</a:t>
            </a:r>
            <a:endParaRPr lang="cs-CZ" sz="3200" b="1" dirty="0"/>
          </a:p>
        </p:txBody>
      </p:sp>
      <p:pic>
        <p:nvPicPr>
          <p:cNvPr id="6146" name="Picture 2" descr="C:\Users\PC\AppData\Local\Microsoft\Windows\Temporary Internet Files\Content.IE5\J647B6YK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47703"/>
            <a:ext cx="18059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419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6143541" cy="34163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 Rounded MT Bold" pitchFamily="34" charset="0"/>
              </a:rPr>
              <a:t>Auto</a:t>
            </a:r>
          </a:p>
          <a:p>
            <a:endParaRPr lang="cs-CZ" sz="3600" b="1" dirty="0">
              <a:latin typeface="Arial Rounded MT Bold" pitchFamily="34" charset="0"/>
            </a:endParaRPr>
          </a:p>
          <a:p>
            <a:r>
              <a:rPr lang="cs-CZ" sz="3600" b="1" dirty="0" smtClean="0">
                <a:latin typeface="Arial Rounded MT Bold" pitchFamily="34" charset="0"/>
              </a:rPr>
              <a:t>Volant, svíčky, jedna páka,</a:t>
            </a:r>
          </a:p>
          <a:p>
            <a:r>
              <a:rPr lang="cs-CZ" sz="3600" b="1" dirty="0">
                <a:latin typeface="Arial Rounded MT Bold" pitchFamily="34" charset="0"/>
              </a:rPr>
              <a:t>r</a:t>
            </a:r>
            <a:r>
              <a:rPr lang="cs-CZ" sz="3600" b="1" dirty="0" smtClean="0">
                <a:latin typeface="Arial Rounded MT Bold" pitchFamily="34" charset="0"/>
              </a:rPr>
              <a:t>ychlá jízda lidi láká.</a:t>
            </a:r>
          </a:p>
          <a:p>
            <a:r>
              <a:rPr lang="cs-CZ" sz="3600" b="1" dirty="0" smtClean="0">
                <a:latin typeface="Arial Rounded MT Bold" pitchFamily="34" charset="0"/>
              </a:rPr>
              <a:t>Spojka, plyn a převodovka,</a:t>
            </a:r>
          </a:p>
          <a:p>
            <a:r>
              <a:rPr lang="cs-CZ" sz="3600" b="1" dirty="0">
                <a:latin typeface="Arial Rounded MT Bold" pitchFamily="34" charset="0"/>
              </a:rPr>
              <a:t>j</a:t>
            </a:r>
            <a:r>
              <a:rPr lang="cs-CZ" sz="3600" b="1" dirty="0" smtClean="0">
                <a:latin typeface="Arial Rounded MT Bold" pitchFamily="34" charset="0"/>
              </a:rPr>
              <a:t>ezdí ke mně </a:t>
            </a:r>
            <a:r>
              <a:rPr lang="cs-CZ" sz="3600" b="1" dirty="0" err="1" smtClean="0">
                <a:latin typeface="Arial Rounded MT Bold" pitchFamily="34" charset="0"/>
              </a:rPr>
              <a:t>nehodovka</a:t>
            </a:r>
            <a:r>
              <a:rPr lang="cs-CZ" sz="3600" b="1" dirty="0" smtClean="0">
                <a:latin typeface="Arial Rounded MT Bold" pitchFamily="34" charset="0"/>
              </a:rPr>
              <a:t>.</a:t>
            </a:r>
            <a:endParaRPr lang="cs-CZ" sz="3600" b="1" dirty="0">
              <a:latin typeface="Arial Rounded MT Bold" pitchFamily="34" charset="0"/>
            </a:endParaRPr>
          </a:p>
        </p:txBody>
      </p:sp>
      <p:pic>
        <p:nvPicPr>
          <p:cNvPr id="7170" name="Picture 2" descr="C:\Users\PC\AppData\Local\Microsoft\Windows\Temporary Internet Files\Content.IE5\ZEBW3DK1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170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189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8720"/>
            <a:ext cx="433644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Doplňte do vět vhodná podstatná jména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633821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________________________na zádech sedm teček.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___________________skotačí na hřišti.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Musím si naplnit_______________________________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 noci září na obloze___________________________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Na větev stromu usedla__________________________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_______________mě ve škole nejvíc baví.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4293096"/>
            <a:ext cx="136815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eruška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71800" y="4509120"/>
            <a:ext cx="1152128" cy="2880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čeština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9742" y="5157192"/>
            <a:ext cx="1216154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sýkorka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4509120"/>
            <a:ext cx="129614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87964" y="5661248"/>
            <a:ext cx="1496204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ero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87624" y="5949280"/>
            <a:ext cx="1232118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Děti</a:t>
            </a:r>
            <a:endParaRPr lang="cs-CZ" dirty="0"/>
          </a:p>
        </p:txBody>
      </p:sp>
      <p:pic>
        <p:nvPicPr>
          <p:cNvPr id="8194" name="Picture 2" descr="C:\Users\PC\AppData\Local\Microsoft\Windows\Temporary Internet Files\Content.IE5\J647B6YK\MC9004449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30216"/>
            <a:ext cx="1354294" cy="19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7080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116632"/>
            <a:ext cx="28328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Slovesa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832862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Slovesa</a:t>
            </a:r>
            <a:r>
              <a:rPr lang="cs-CZ" dirty="0" smtClean="0"/>
              <a:t> jsou slova, která nám říkají, co osoby, zvířata a věci </a:t>
            </a:r>
            <a:r>
              <a:rPr lang="cs-CZ" b="1" dirty="0" smtClean="0">
                <a:solidFill>
                  <a:srgbClr val="7030A0"/>
                </a:solidFill>
              </a:rPr>
              <a:t>dělají</a:t>
            </a:r>
            <a:r>
              <a:rPr lang="cs-CZ" dirty="0" smtClean="0"/>
              <a:t>, nebo co se</a:t>
            </a:r>
          </a:p>
          <a:p>
            <a:r>
              <a:rPr lang="cs-CZ" dirty="0"/>
              <a:t>s</a:t>
            </a:r>
            <a:r>
              <a:rPr lang="cs-CZ" dirty="0" smtClean="0"/>
              <a:t> nimi </a:t>
            </a:r>
            <a:r>
              <a:rPr lang="cs-CZ" b="1" dirty="0" smtClean="0">
                <a:solidFill>
                  <a:srgbClr val="7030A0"/>
                </a:solidFill>
              </a:rPr>
              <a:t>děje</a:t>
            </a:r>
            <a:r>
              <a:rPr lang="cs-CZ" dirty="0" smtClean="0"/>
              <a:t> (sedí, utíkají, bude číst)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119" y="2204864"/>
            <a:ext cx="8589596" cy="14773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Pište, co děláte, když se připravujete do školy (píšu)………………………………………..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Pište, co dělá maminka, když uklízí…………………………………………………………………………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..................................................................................................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9218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EQH94YG2\MC900290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09628"/>
            <a:ext cx="1136210" cy="13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8181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381226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Říkejte k obrázkům vhodná slovesa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 descr="C:\Users\PC\AppData\Local\Microsoft\Windows\Temporary Internet Files\Content.IE5\J647B6YK\MP900427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443" y="1484784"/>
            <a:ext cx="230425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C\AppData\Local\Microsoft\Windows\Temporary Internet Files\Content.IE5\EQH94YG2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40768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PC\AppData\Local\Microsoft\Windows\Temporary Internet Files\Content.IE5\ZEBW3DK1\MP9004310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4784"/>
            <a:ext cx="17761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PC\AppData\Local\Microsoft\Windows\Temporary Internet Files\Content.IE5\EQH94YG2\MC90044039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747" y="3933056"/>
            <a:ext cx="1803648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PC\AppData\Local\Microsoft\Windows\Temporary Internet Files\Content.IE5\J647B6YK\MC9003432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2132" y="4149080"/>
            <a:ext cx="1821485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PC\AppData\Local\Microsoft\Windows\Temporary Internet Files\Content.IE5\EQH94YG2\MC900324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1022" y="3733943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PC\AppData\Local\Microsoft\Windows\Temporary Internet Files\Content.IE5\F1CKUVIJ\MC9004361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41168"/>
            <a:ext cx="1882775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2366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75856" y="476672"/>
            <a:ext cx="20890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Předložky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547553"/>
            <a:ext cx="799116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Slova </a:t>
            </a:r>
            <a:r>
              <a:rPr lang="cs-CZ" sz="2000" b="1" dirty="0" smtClean="0">
                <a:solidFill>
                  <a:srgbClr val="FF0000"/>
                </a:solidFill>
              </a:rPr>
              <a:t>na, pod, nad, za, do, před, bez, u, v, k, s, o </a:t>
            </a:r>
            <a:r>
              <a:rPr lang="cs-CZ" sz="2000" b="1" dirty="0" smtClean="0"/>
              <a:t>jsou </a:t>
            </a:r>
            <a:r>
              <a:rPr lang="cs-CZ" sz="2000" b="1" dirty="0" smtClean="0">
                <a:solidFill>
                  <a:srgbClr val="FF0000"/>
                </a:solidFill>
              </a:rPr>
              <a:t>předložky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348880"/>
            <a:ext cx="8430641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Vyslovujeme je dohromady se slovem, ke kterému patří, ale píšeme </a:t>
            </a:r>
          </a:p>
          <a:p>
            <a:r>
              <a:rPr lang="cs-CZ" sz="2000" b="1" dirty="0"/>
              <a:t>j</a:t>
            </a:r>
            <a:r>
              <a:rPr lang="cs-CZ" sz="2000" b="1" dirty="0" smtClean="0"/>
              <a:t>e vždy zvlášť. </a:t>
            </a:r>
            <a:endParaRPr lang="cs-CZ" sz="2000" b="1" dirty="0"/>
          </a:p>
        </p:txBody>
      </p:sp>
      <p:pic>
        <p:nvPicPr>
          <p:cNvPr id="11266" name="Picture 2" descr="C:\Users\PC\AppData\Local\Microsoft\Windows\Temporary Internet Files\Content.IE5\J647B6YK\MP900408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6336" y="3212976"/>
            <a:ext cx="321297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6237312"/>
            <a:ext cx="661629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Popisujte obrázek, použijte různé předložky před slovem stůl.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6713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08720"/>
            <a:ext cx="58202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Vymýšlejte různé věty s předložkami a pište do sešitu.</a:t>
            </a:r>
            <a:endParaRPr lang="cs-CZ" dirty="0"/>
          </a:p>
        </p:txBody>
      </p:sp>
      <p:sp>
        <p:nvSpPr>
          <p:cNvPr id="3" name="Pravidelný pětiúhelník 2"/>
          <p:cNvSpPr/>
          <p:nvPr/>
        </p:nvSpPr>
        <p:spPr>
          <a:xfrm>
            <a:off x="1187624" y="1988840"/>
            <a:ext cx="936104" cy="720080"/>
          </a:xfrm>
          <a:prstGeom prst="pentag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419872" y="2348880"/>
            <a:ext cx="1152128" cy="100811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1475656" y="3861048"/>
            <a:ext cx="1224136" cy="1008112"/>
          </a:xfrm>
          <a:prstGeom prst="hear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143776" y="2708920"/>
            <a:ext cx="1236536" cy="122413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" name="Kříž 6"/>
          <p:cNvSpPr/>
          <p:nvPr/>
        </p:nvSpPr>
        <p:spPr>
          <a:xfrm>
            <a:off x="3707904" y="4365104"/>
            <a:ext cx="1008112" cy="864096"/>
          </a:xfrm>
          <a:prstGeom prst="plu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" name="Popisek se čtyřstrannou šipkou 7"/>
          <p:cNvSpPr/>
          <p:nvPr/>
        </p:nvSpPr>
        <p:spPr>
          <a:xfrm>
            <a:off x="6444208" y="4581128"/>
            <a:ext cx="1944216" cy="1440160"/>
          </a:xfrm>
          <a:prstGeom prst="quad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971600" y="5517232"/>
            <a:ext cx="1152128" cy="864096"/>
          </a:xfrm>
          <a:prstGeom prst="cub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5148064" y="1700808"/>
            <a:ext cx="1296144" cy="1008112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11" name="Výseč 10"/>
          <p:cNvSpPr/>
          <p:nvPr/>
        </p:nvSpPr>
        <p:spPr>
          <a:xfrm>
            <a:off x="323528" y="2708920"/>
            <a:ext cx="1440160" cy="1224136"/>
          </a:xfrm>
          <a:prstGeom prst="pi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5148064" y="4509120"/>
            <a:ext cx="995712" cy="1440160"/>
          </a:xfrm>
          <a:prstGeom prst="ca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7020272" y="1628800"/>
            <a:ext cx="1296144" cy="936104"/>
          </a:xfrm>
          <a:prstGeom prst="round2Diag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4" name="Slza 13"/>
          <p:cNvSpPr/>
          <p:nvPr/>
        </p:nvSpPr>
        <p:spPr>
          <a:xfrm>
            <a:off x="3059832" y="5301208"/>
            <a:ext cx="1152128" cy="936104"/>
          </a:xfrm>
          <a:prstGeom prst="teardrop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99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533</Words>
  <Application>Microsoft Office PowerPoint</Application>
  <PresentationFormat>Předvádění na obrazovce (4:3)</PresentationFormat>
  <Paragraphs>118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35</cp:revision>
  <dcterms:created xsi:type="dcterms:W3CDTF">2011-06-20T10:40:08Z</dcterms:created>
  <dcterms:modified xsi:type="dcterms:W3CDTF">2014-10-20T12:19:24Z</dcterms:modified>
</cp:coreProperties>
</file>