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VY_32_INOVACE_Pr3_11_Neživá příroda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Neživá příroda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Neživá příroda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2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VY_32_INOVACE_Pr3_11_Neživá příroda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Neživá příroda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3393" y="1219199"/>
          <a:ext cx="2491382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Myšlenková mapa</a:t>
          </a:r>
          <a:endParaRPr lang="cs-CZ" sz="3400" kern="1200" dirty="0"/>
        </a:p>
      </dsp:txBody>
      <dsp:txXfrm>
        <a:off x="3393" y="1219199"/>
        <a:ext cx="2491382" cy="1625600"/>
      </dsp:txXfrm>
    </dsp:sp>
    <dsp:sp modelId="{F2BEABF2-8B20-4CE4-AD9E-A305924D735F}">
      <dsp:nvSpPr>
        <dsp:cNvPr id="0" name=""/>
        <dsp:cNvSpPr/>
      </dsp:nvSpPr>
      <dsp:spPr>
        <a:xfrm>
          <a:off x="2619345" y="895648"/>
          <a:ext cx="3473261" cy="2272702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Neživá příroda</a:t>
          </a:r>
          <a:endParaRPr lang="cs-CZ" sz="3400" kern="1200" dirty="0"/>
        </a:p>
      </dsp:txBody>
      <dsp:txXfrm>
        <a:off x="2619345" y="895648"/>
        <a:ext cx="3473261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10753541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Metodické pokyny – žáci napíší, co je k tématu napadne – myšlenková mapa a seznámení s neživými přírodninami. 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97468" y="2967335"/>
            <a:ext cx="57551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Neživá příroda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918" y="428604"/>
            <a:ext cx="60195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Neživé přírodniny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500562" y="1500174"/>
            <a:ext cx="285752" cy="10001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Blanka\AppData\Local\Microsoft\Windows\Temporary Internet Files\Content.IE5\0YCHHQZI\MP9004331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85926"/>
            <a:ext cx="2128830" cy="220503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857620" y="2571744"/>
            <a:ext cx="156164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voda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7" name="Picture 3" descr="C:\Users\Blanka\AppData\Local\Microsoft\Windows\Temporary Internet Files\Content.IE5\0B0L0CFH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2560" y="4143380"/>
            <a:ext cx="3901440" cy="2599944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SYN3HWZP\MP9004072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071942"/>
            <a:ext cx="3914488" cy="2608639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SYN3HWZP\MP9004276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1714488"/>
            <a:ext cx="2652120" cy="17859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4000496" y="357166"/>
            <a:ext cx="357190" cy="11430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40" y="1643050"/>
            <a:ext cx="20329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vzduch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0" name="Picture 2" descr="C:\Users\Blanka\AppData\Local\Microsoft\Windows\Temporary Internet Files\Content.IE5\0B0L0CFH\MP9004004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285992"/>
            <a:ext cx="2081784" cy="3121152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P9004014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714620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4071934" y="285728"/>
            <a:ext cx="500066" cy="15716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71670" y="1928802"/>
            <a:ext cx="481413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Horniny a nerosty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 descr="C:\Users\Blanka\AppData\Local\Microsoft\Windows\Temporary Internet Files\Content.IE5\0YCHHQZI\MP900385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571744"/>
            <a:ext cx="1714512" cy="1500198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YCHHQZI\MP9004331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943220"/>
            <a:ext cx="2708152" cy="3914780"/>
          </a:xfrm>
          <a:prstGeom prst="rect">
            <a:avLst/>
          </a:prstGeom>
          <a:noFill/>
        </p:spPr>
      </p:pic>
      <p:pic>
        <p:nvPicPr>
          <p:cNvPr id="3079" name="Picture 7" descr="C:\Users\Blanka\AppData\Local\Microsoft\Windows\Temporary Internet Files\Content.IE5\0B0L0CFH\MP9003168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2928934"/>
            <a:ext cx="2426208" cy="3657600"/>
          </a:xfrm>
          <a:prstGeom prst="rect">
            <a:avLst/>
          </a:prstGeom>
          <a:noFill/>
        </p:spPr>
      </p:pic>
      <p:pic>
        <p:nvPicPr>
          <p:cNvPr id="3080" name="Picture 8" descr="C:\Users\Blanka\AppData\Local\Microsoft\Windows\Temporary Internet Files\Content.IE5\SYN3HWZP\MP9001459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4857760"/>
            <a:ext cx="2328866" cy="1349884"/>
          </a:xfrm>
          <a:prstGeom prst="rect">
            <a:avLst/>
          </a:prstGeom>
          <a:noFill/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82</Words>
  <Application>Microsoft Office PowerPoint</Application>
  <PresentationFormat>Předvádění na obrazovce (4:3)</PresentationFormat>
  <Paragraphs>22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2014-10-20T12:59:12Z</dcterms:modified>
</cp:coreProperties>
</file>