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6" r:id="rId2"/>
    <p:sldId id="257" r:id="rId3"/>
    <p:sldId id="258" r:id="rId4"/>
    <p:sldId id="264" r:id="rId5"/>
    <p:sldId id="265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VY_32_INOVACE_Pr3_12_Od přírodniny k výrobku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Od přírodniny </a:t>
          </a:r>
          <a:r>
            <a:rPr lang="cs-CZ" sz="2000" smtClean="0"/>
            <a:t>k výrobku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95000"/>
                  <a:lumOff val="5000"/>
                </a:schemeClr>
              </a:solidFill>
            </a:rPr>
            <a:t>Opakování</a:t>
          </a:r>
          <a:endParaRPr lang="cs-CZ" dirty="0">
            <a:solidFill>
              <a:schemeClr val="bg1">
                <a:lumMod val="95000"/>
                <a:lumOff val="5000"/>
              </a:schemeClr>
            </a:solidFill>
          </a:endParaRPr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95000"/>
                  <a:lumOff val="5000"/>
                </a:schemeClr>
              </a:solidFill>
            </a:rPr>
            <a:t>Výrobek</a:t>
          </a:r>
          <a:endParaRPr lang="cs-CZ" dirty="0">
            <a:solidFill>
              <a:schemeClr val="bg1">
                <a:lumMod val="95000"/>
                <a:lumOff val="5000"/>
              </a:schemeClr>
            </a:solidFill>
          </a:endParaRPr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95000"/>
                  <a:lumOff val="5000"/>
                </a:schemeClr>
              </a:solidFill>
            </a:rPr>
            <a:t>Zkus to</a:t>
          </a:r>
          <a:endParaRPr lang="cs-CZ" dirty="0">
            <a:solidFill>
              <a:schemeClr val="bg1">
                <a:lumMod val="95000"/>
                <a:lumOff val="5000"/>
              </a:schemeClr>
            </a:solidFill>
          </a:endParaRPr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VY_32_INOVACE_Pr3_12_Od přírodniny k výrobku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Od přírodniny </a:t>
          </a:r>
          <a:r>
            <a:rPr lang="cs-CZ" sz="2000" kern="1200" smtClean="0"/>
            <a:t>k výrobku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1206" y="1219199"/>
          <a:ext cx="1722201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bg1">
                  <a:lumMod val="95000"/>
                  <a:lumOff val="5000"/>
                </a:schemeClr>
              </a:solidFill>
            </a:rPr>
            <a:t>Opakování</a:t>
          </a:r>
          <a:endParaRPr lang="cs-CZ" sz="2500" kern="1200" dirty="0">
            <a:solidFill>
              <a:schemeClr val="bg1">
                <a:lumMod val="95000"/>
                <a:lumOff val="5000"/>
              </a:schemeClr>
            </a:solidFill>
          </a:endParaRPr>
        </a:p>
      </dsp:txBody>
      <dsp:txXfrm>
        <a:off x="1206" y="1219199"/>
        <a:ext cx="1722201" cy="1625600"/>
      </dsp:txXfrm>
    </dsp:sp>
    <dsp:sp modelId="{F2BEABF2-8B20-4CE4-AD9E-A305924D735F}">
      <dsp:nvSpPr>
        <dsp:cNvPr id="0" name=""/>
        <dsp:cNvSpPr/>
      </dsp:nvSpPr>
      <dsp:spPr>
        <a:xfrm>
          <a:off x="1847530" y="895648"/>
          <a:ext cx="2400938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bg1">
                  <a:lumMod val="95000"/>
                  <a:lumOff val="5000"/>
                </a:schemeClr>
              </a:solidFill>
            </a:rPr>
            <a:t>Výrobek</a:t>
          </a:r>
          <a:endParaRPr lang="cs-CZ" sz="2500" kern="1200" dirty="0">
            <a:solidFill>
              <a:schemeClr val="bg1">
                <a:lumMod val="95000"/>
                <a:lumOff val="5000"/>
              </a:schemeClr>
            </a:solidFill>
          </a:endParaRPr>
        </a:p>
      </dsp:txBody>
      <dsp:txXfrm>
        <a:off x="1847530" y="895648"/>
        <a:ext cx="2400938" cy="2272702"/>
      </dsp:txXfrm>
    </dsp:sp>
    <dsp:sp modelId="{8A4E6EB0-34AB-474F-BDF3-5750BD952092}">
      <dsp:nvSpPr>
        <dsp:cNvPr id="0" name=""/>
        <dsp:cNvSpPr/>
      </dsp:nvSpPr>
      <dsp:spPr>
        <a:xfrm>
          <a:off x="4372592" y="1219199"/>
          <a:ext cx="1722201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bg1">
                  <a:lumMod val="95000"/>
                  <a:lumOff val="5000"/>
                </a:schemeClr>
              </a:solidFill>
            </a:rPr>
            <a:t>Zkus to</a:t>
          </a:r>
          <a:endParaRPr lang="cs-CZ" sz="2500" kern="1200" dirty="0">
            <a:solidFill>
              <a:schemeClr val="bg1">
                <a:lumMod val="95000"/>
                <a:lumOff val="5000"/>
              </a:schemeClr>
            </a:solidFill>
          </a:endParaRPr>
        </a:p>
      </dsp:txBody>
      <dsp:txXfrm>
        <a:off x="4372592" y="1219199"/>
        <a:ext cx="1722201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86812064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Pro 3. ročník ZŠ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Pomůcky : žádné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Metodické pokyny – žáci si zopakují přírodniny, zjistí, co je to výrobek a nakonec zkusí sami vymyslet, nějaký výrobek a napíšou ho na tabuli.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2500298" y="1000108"/>
            <a:ext cx="3857652" cy="857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PŘÍRODNINY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5" name="Přímá spojovací čára 4"/>
          <p:cNvCxnSpPr>
            <a:stCxn id="3" idx="4"/>
          </p:cNvCxnSpPr>
          <p:nvPr/>
        </p:nvCxnSpPr>
        <p:spPr>
          <a:xfrm rot="5400000">
            <a:off x="3286116" y="1357298"/>
            <a:ext cx="642942" cy="16430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>
            <a:stCxn id="3" idx="4"/>
          </p:cNvCxnSpPr>
          <p:nvPr/>
        </p:nvCxnSpPr>
        <p:spPr>
          <a:xfrm rot="16200000" flipH="1">
            <a:off x="4857752" y="1428736"/>
            <a:ext cx="714380" cy="15716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aoblený obdélník 7"/>
          <p:cNvSpPr/>
          <p:nvPr/>
        </p:nvSpPr>
        <p:spPr>
          <a:xfrm>
            <a:off x="1071538" y="2500306"/>
            <a:ext cx="3071834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NEŽIVÉ PŘÍRODNINY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643570" y="2643182"/>
            <a:ext cx="3000396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ŽIVÉ PŘÍRODNINY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3" name="Přímá spojovací čára 12"/>
          <p:cNvCxnSpPr>
            <a:stCxn id="8" idx="2"/>
          </p:cNvCxnSpPr>
          <p:nvPr/>
        </p:nvCxnSpPr>
        <p:spPr>
          <a:xfrm rot="5400000">
            <a:off x="1589464" y="2625323"/>
            <a:ext cx="714380" cy="13216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8" idx="2"/>
          </p:cNvCxnSpPr>
          <p:nvPr/>
        </p:nvCxnSpPr>
        <p:spPr>
          <a:xfrm rot="16200000" flipH="1">
            <a:off x="2875347" y="2661041"/>
            <a:ext cx="714380" cy="12501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1428728" y="4143380"/>
            <a:ext cx="235745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9" idx="2"/>
          </p:cNvCxnSpPr>
          <p:nvPr/>
        </p:nvCxnSpPr>
        <p:spPr>
          <a:xfrm rot="5400000">
            <a:off x="6286512" y="3071810"/>
            <a:ext cx="714380" cy="10001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7215206" y="3286124"/>
            <a:ext cx="1000132" cy="7143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Elipsa 21"/>
          <p:cNvSpPr/>
          <p:nvPr/>
        </p:nvSpPr>
        <p:spPr>
          <a:xfrm>
            <a:off x="714348" y="3786190"/>
            <a:ext cx="1571636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286116" y="3857628"/>
            <a:ext cx="1714512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1071538" y="5572140"/>
            <a:ext cx="3500462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5357818" y="4000504"/>
            <a:ext cx="1643074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7429520" y="4071942"/>
            <a:ext cx="1500198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čára 27"/>
          <p:cNvCxnSpPr/>
          <p:nvPr/>
        </p:nvCxnSpPr>
        <p:spPr>
          <a:xfrm rot="10800000" flipV="1">
            <a:off x="7000892" y="4643446"/>
            <a:ext cx="1071570" cy="9286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16200000" flipH="1">
            <a:off x="8001024" y="4857760"/>
            <a:ext cx="1000132" cy="7143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Zaoblený obdélník 30"/>
          <p:cNvSpPr/>
          <p:nvPr/>
        </p:nvSpPr>
        <p:spPr>
          <a:xfrm>
            <a:off x="5715008" y="5786454"/>
            <a:ext cx="1785950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7929586" y="5857892"/>
            <a:ext cx="1214414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Blanka\AppData\Local\Microsoft\Windows\Temporary Internet Files\Content.IE5\SYN3HWZP\MC9004281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500042"/>
            <a:ext cx="733425" cy="1819275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9Y97RLNH\MP9004327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285728"/>
            <a:ext cx="1544568" cy="205739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31" grpId="0" animBg="1"/>
      <p:bldP spid="3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85786" y="428604"/>
            <a:ext cx="29081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Výrobek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7224" y="1857364"/>
            <a:ext cx="69392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každá věc je vyrobena z nějaké suroviny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suroviny pocházejí z živé ( zvířata, rostliny) přírody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suroviny také pocházejí z neživé přírody ( nerosty, horniny)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57290" y="3429000"/>
          <a:ext cx="60960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Přírodniny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Surovina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VÝROBEK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prase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kůže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kabelka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ovce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vlna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svetr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strom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klády, prkna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dveře, stůl, plot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obilí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mouka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pečivo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8" name="Picture 4" descr="C:\Users\Blanka\AppData\Local\Microsoft\Windows\Temporary Internet Files\Content.IE5\0YCHHQZI\MC9004119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6644" y="642918"/>
            <a:ext cx="1212028" cy="972583"/>
          </a:xfrm>
          <a:prstGeom prst="rect">
            <a:avLst/>
          </a:prstGeom>
          <a:noFill/>
        </p:spPr>
      </p:pic>
      <p:pic>
        <p:nvPicPr>
          <p:cNvPr id="1029" name="Picture 5" descr="C:\Users\Blanka\AppData\Local\Microsoft\Windows\Temporary Internet Files\Content.IE5\0B0L0CFH\MP9004243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7620" y="428604"/>
            <a:ext cx="1785926" cy="121444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500042"/>
            <a:ext cx="31564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rgbClr val="00B050"/>
                </a:solidFill>
                <a:effectLst/>
              </a:rPr>
              <a:t>Zkus</a:t>
            </a:r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 </a:t>
            </a:r>
            <a:r>
              <a:rPr lang="cs-CZ" sz="5400" b="1" cap="none" spc="0" dirty="0" smtClean="0">
                <a:ln w="50800"/>
                <a:solidFill>
                  <a:srgbClr val="00B050"/>
                </a:solidFill>
                <a:effectLst/>
              </a:rPr>
              <a:t>to…</a:t>
            </a:r>
            <a:endParaRPr lang="cs-CZ" sz="5400" b="1" cap="none" spc="0" dirty="0">
              <a:ln w="50800"/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</TotalTime>
  <Words>146</Words>
  <Application>Microsoft Office PowerPoint</Application>
  <PresentationFormat>Předvádění na obrazovce (4:3)</PresentationFormat>
  <Paragraphs>41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32</cp:revision>
  <dcterms:created xsi:type="dcterms:W3CDTF">2011-06-20T10:40:08Z</dcterms:created>
  <dcterms:modified xsi:type="dcterms:W3CDTF">2014-10-20T12:59:23Z</dcterms:modified>
</cp:coreProperties>
</file>