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VY_32_INOVACE_Pr3_13_Neživá příroda - voda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Neživá příroda </a:t>
          </a:r>
          <a:r>
            <a:rPr lang="cs-CZ" sz="2000" smtClean="0"/>
            <a:t>- voda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8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smtClean="0"/>
            <a:t>Voda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smtClean="0"/>
            <a:t>Evakuační zavazadlo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 custLinFactNeighborX="-28490" custLinFactNeighborY="-1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VY_32_INOVACE_Pr3_13_Neživá příroda - voda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Neživá příroda </a:t>
          </a:r>
          <a:r>
            <a:rPr lang="cs-CZ" sz="2000" kern="1200" smtClean="0"/>
            <a:t>- voda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52400" extrusionH="63500" prstMaterial="matte">
          <a:bevelT w="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07303" y="872077"/>
          <a:ext cx="2431698" cy="2272702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Voda</a:t>
          </a:r>
          <a:endParaRPr lang="cs-CZ" sz="2300" kern="1200" dirty="0"/>
        </a:p>
      </dsp:txBody>
      <dsp:txXfrm>
        <a:off x="1807303" y="872077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Evakuační zavazadlo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66950154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</a:t>
            </a:r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: žádné</a:t>
            </a:r>
            <a:endParaRPr lang="cs-CZ" sz="2000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napíšou, co vše je napadne k tématu voda – myšlenková mapa . Pak žáci popíšou obrázky, kde se všude voda vyskytuje. Pak popíšou koloběh vody, který dotvoří šipkami a na závěr si poví, jak voda může nejen člověka ohrozit a co vše si sbalí do evakuačního zavazadla při takovém ohrožení.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57554" y="2643182"/>
            <a:ext cx="2416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voda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285728"/>
            <a:ext cx="8725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Kde všude narazíš na vodu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7" name="Picture 3" descr="C:\Users\Blanka\AppData\Local\Microsoft\Windows\Temporary Internet Files\Content.IE5\SYN3HWZP\MP9004308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142984"/>
            <a:ext cx="2500330" cy="1353727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1071546"/>
            <a:ext cx="1744675" cy="1836115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SYN3HWZP\MP9001818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58082" y="1214422"/>
            <a:ext cx="1453128" cy="2071702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0B0L0CFH\MP9004011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2643182"/>
            <a:ext cx="2496312" cy="3121152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9Y97RLNH\MC90033238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3000372"/>
            <a:ext cx="1831543" cy="1482242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YCHHQZI\MP9004224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00364" y="4714884"/>
            <a:ext cx="2786050" cy="1350156"/>
          </a:xfrm>
          <a:prstGeom prst="rect">
            <a:avLst/>
          </a:prstGeom>
          <a:noFill/>
        </p:spPr>
      </p:pic>
      <p:pic>
        <p:nvPicPr>
          <p:cNvPr id="1033" name="Picture 9" descr="C:\Users\Blanka\AppData\Local\Microsoft\Windows\Temporary Internet Files\Content.IE5\0B0L0CFH\MP90028948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86446" y="3286124"/>
            <a:ext cx="1614486" cy="781428"/>
          </a:xfrm>
          <a:prstGeom prst="rect">
            <a:avLst/>
          </a:prstGeom>
          <a:noFill/>
        </p:spPr>
      </p:pic>
      <p:pic>
        <p:nvPicPr>
          <p:cNvPr id="1034" name="Picture 10" descr="C:\Users\Blanka\AppData\Local\Microsoft\Windows\Temporary Internet Files\Content.IE5\SYN3HWZP\MP90042528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86512" y="4429132"/>
            <a:ext cx="2643174" cy="12608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0430" y="142852"/>
            <a:ext cx="18774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Voda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428736"/>
            <a:ext cx="616386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voda je pro život na Zemi velmi nezbytná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 v přírodě ji najdeme téměř všude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 nejvíce vody je v mořích a oceánech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 je součástí těl živočichů a rostlin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70C0"/>
                </a:solidFill>
              </a:rPr>
              <a:t> nejčastěji se vyskytuje jako kapalina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9Y97RLNH\MP9004388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429132"/>
            <a:ext cx="1954714" cy="1428744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YCHHQZI\MC9004417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500570"/>
            <a:ext cx="1885944" cy="1214446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0B0L0CFH\MC9003513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4071942"/>
            <a:ext cx="1275030" cy="1789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7290" y="357166"/>
            <a:ext cx="60901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Koloběh vody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142985"/>
            <a:ext cx="1357322" cy="1285884"/>
          </a:xfrm>
          <a:prstGeom prst="rect">
            <a:avLst/>
          </a:prstGeom>
          <a:noFill/>
        </p:spPr>
      </p:pic>
      <p:pic>
        <p:nvPicPr>
          <p:cNvPr id="3075" name="Picture 3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214422"/>
            <a:ext cx="1113506" cy="1143008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9Y97RLNH\MP9004012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285993"/>
            <a:ext cx="2786082" cy="1571636"/>
          </a:xfrm>
          <a:prstGeom prst="rect">
            <a:avLst/>
          </a:prstGeom>
          <a:noFill/>
        </p:spPr>
      </p:pic>
      <p:pic>
        <p:nvPicPr>
          <p:cNvPr id="3079" name="Picture 7" descr="C:\Users\Blanka\AppData\Local\Microsoft\Windows\Temporary Internet Files\Content.IE5\0B0L0CFH\MP90039963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2857496"/>
            <a:ext cx="2022158" cy="989072"/>
          </a:xfrm>
          <a:prstGeom prst="rect">
            <a:avLst/>
          </a:prstGeom>
          <a:noFill/>
        </p:spPr>
      </p:pic>
      <p:pic>
        <p:nvPicPr>
          <p:cNvPr id="3080" name="Picture 8" descr="C:\Users\Blanka\AppData\Local\Microsoft\Windows\Temporary Internet Files\Content.IE5\0B0L0CFH\MP9004032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2928934"/>
            <a:ext cx="2857488" cy="928695"/>
          </a:xfrm>
          <a:prstGeom prst="rect">
            <a:avLst/>
          </a:prstGeom>
          <a:noFill/>
        </p:spPr>
      </p:pic>
      <p:pic>
        <p:nvPicPr>
          <p:cNvPr id="3083" name="Picture 11" descr="C:\Users\Blanka\AppData\Local\Microsoft\Windows\Temporary Internet Files\Content.IE5\0B0L0CFH\MP90043286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3857628"/>
            <a:ext cx="5643602" cy="642942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0" y="4643446"/>
            <a:ext cx="876695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b="1" dirty="0" smtClean="0">
                <a:solidFill>
                  <a:srgbClr val="FF0000"/>
                </a:solidFill>
              </a:rPr>
              <a:t>Vlivem slunečního záření se z moří a pevniny vypařují vodní páry a stoupají vzhůru.</a:t>
            </a:r>
          </a:p>
          <a:p>
            <a:pPr marL="342900" indent="-342900">
              <a:buAutoNum type="arabicPeriod"/>
            </a:pPr>
            <a:r>
              <a:rPr lang="cs-CZ" sz="1600" b="1" dirty="0" smtClean="0">
                <a:solidFill>
                  <a:srgbClr val="FF0000"/>
                </a:solidFill>
              </a:rPr>
              <a:t>Ve výšce se ochlazují a vytvářejí mraky.</a:t>
            </a:r>
          </a:p>
          <a:p>
            <a:pPr marL="342900" indent="-342900">
              <a:buAutoNum type="arabicPeriod"/>
            </a:pPr>
            <a:r>
              <a:rPr lang="cs-CZ" sz="1600" b="1" dirty="0" smtClean="0">
                <a:solidFill>
                  <a:srgbClr val="FF0000"/>
                </a:solidFill>
              </a:rPr>
              <a:t>Z mraků se na zem voda vrací jako déšť, sníh, nebo kroupy.</a:t>
            </a:r>
          </a:p>
          <a:p>
            <a:pPr marL="342900" indent="-342900">
              <a:buAutoNum type="arabicPeriod"/>
            </a:pPr>
            <a:r>
              <a:rPr lang="cs-CZ" sz="1600" b="1" dirty="0" smtClean="0">
                <a:solidFill>
                  <a:srgbClr val="FF0000"/>
                </a:solidFill>
              </a:rPr>
              <a:t>Z části se vsákne do země (voda podzemní), část se vypaří a zbytek odtéká po povrchu.</a:t>
            </a:r>
          </a:p>
          <a:p>
            <a:pPr marL="342900" indent="-342900"/>
            <a:r>
              <a:rPr lang="cs-CZ" sz="1600" b="1" dirty="0" smtClean="0">
                <a:solidFill>
                  <a:srgbClr val="FF0000"/>
                </a:solidFill>
              </a:rPr>
              <a:t>       ( voda povrchová) do potoků a řek, které se vlévají do moří.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285728"/>
            <a:ext cx="682109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Evakuační zavazadlo</a:t>
            </a:r>
          </a:p>
          <a:p>
            <a:pPr algn="ctr"/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4098" name="Picture 2" descr="C:\Users\Blanka\AppData\Local\Microsoft\Windows\Temporary Internet Files\Content.IE5\9Y97RLNH\MP9001778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785926"/>
            <a:ext cx="243840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239</Words>
  <Application>Microsoft Office PowerPoint</Application>
  <PresentationFormat>Předvádění na obrazovce (4:3)</PresentationFormat>
  <Paragraphs>33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2014-10-20T12:59:36Z</dcterms:modified>
</cp:coreProperties>
</file>