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dusík</c:v>
                </c:pt>
                <c:pt idx="1">
                  <c:v>kyslík</c:v>
                </c:pt>
                <c:pt idx="2">
                  <c:v>3. čtvrt.</c:v>
                </c:pt>
                <c:pt idx="3">
                  <c:v>oxid uhličitý a plyny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17.3</c:v>
                </c:pt>
                <c:pt idx="1">
                  <c:v>3.2</c:v>
                </c:pt>
                <c:pt idx="2">
                  <c:v>0</c:v>
                </c:pt>
                <c:pt idx="3">
                  <c:v>0.30000000000000016</c:v>
                </c:pt>
              </c:numCache>
            </c:numRef>
          </c:val>
        </c:ser>
        <c:firstSliceAng val="0"/>
      </c:pieChart>
    </c:plotArea>
    <c:legend>
      <c:legendPos val="r"/>
      <c:legendEntry>
        <c:idx val="2"/>
        <c:delete val="1"/>
      </c:legendEntry>
      <c:layout/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VY_32_INOVACE_Pr3_14_Neživá příroda - vzduch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Neživá příroda </a:t>
          </a:r>
          <a:r>
            <a:rPr lang="cs-CZ" sz="2000" smtClean="0"/>
            <a:t>- vzduch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Pokusy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3" cy="30963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7" cy="30963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7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1" y="495415"/>
          <a:ext cx="7344307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1" y="495415"/>
        <a:ext cx="7344307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1" y="990830"/>
          <a:ext cx="7344307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VY_32_INOVACE_Pr3_14_Neživá příroda - vzduch</a:t>
          </a:r>
          <a:endParaRPr lang="cs-CZ" sz="2000" kern="1200" dirty="0"/>
        </a:p>
      </dsp:txBody>
      <dsp:txXfrm>
        <a:off x="1548171" y="990830"/>
        <a:ext cx="7344307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7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Neživá příroda </a:t>
          </a:r>
          <a:r>
            <a:rPr lang="cs-CZ" sz="2000" kern="1200" smtClean="0"/>
            <a:t>- vzduch</a:t>
          </a:r>
          <a:endParaRPr lang="cs-CZ" sz="2000" kern="1200" dirty="0"/>
        </a:p>
      </dsp:txBody>
      <dsp:txXfrm>
        <a:off x="1491988" y="1487745"/>
        <a:ext cx="7344307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7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7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3999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Vzduch</a:t>
          </a:r>
          <a:endParaRPr lang="cs-CZ" sz="23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Pokusy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46573981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nafukovací balonek, svíčka, zapalovač, sklenička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si vytvoří myšlenkovou mapu – napíší, co je k tématu napadá, dozví se něco o vzduchu a jeho složení, zkusí odpovědět na jednoduché otázky i ohledně pohybu vzduchu. Na závěr si vyzkouší dva pokusy s nafukovacím balonkem a se svíčkou.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0364" y="2643182"/>
            <a:ext cx="28921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VZDUCH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1643050"/>
            <a:ext cx="917732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stejně jako bez vody, ani bez vzduchu by život na Zemi neexistoval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vzduch obklopuje celou naší planetu, je bezbarvý a nachází se všude kolem nás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skládá se z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dusíku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kyslíku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92D050"/>
                </a:solidFill>
              </a:rPr>
              <a:t>oxidu uhličitého </a:t>
            </a:r>
            <a:r>
              <a:rPr lang="cs-CZ" sz="2000" b="1" dirty="0" smtClean="0"/>
              <a:t>a malého množství dalších </a:t>
            </a:r>
            <a:r>
              <a:rPr lang="cs-CZ" sz="2000" b="1" dirty="0" smtClean="0">
                <a:solidFill>
                  <a:srgbClr val="00B050"/>
                </a:solidFill>
              </a:rPr>
              <a:t>plynů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člověk, zvířata i rostliny potřebují k dýchání kyslík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/>
              <a:t>jediným zdrojem kyslíku na Zemi jsou rostliny</a:t>
            </a:r>
            <a:endParaRPr lang="cs-CZ" sz="2000" b="1" dirty="0"/>
          </a:p>
        </p:txBody>
      </p:sp>
      <p:graphicFrame>
        <p:nvGraphicFramePr>
          <p:cNvPr id="4" name="Graf 3"/>
          <p:cNvGraphicFramePr/>
          <p:nvPr/>
        </p:nvGraphicFramePr>
        <p:xfrm>
          <a:off x="1928794" y="3714752"/>
          <a:ext cx="5667372" cy="2635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 - otázky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1643050"/>
            <a:ext cx="6377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kde se nám lépe dýchá?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Vysvětli, proč se lesům říká „ zelené plíce“ ?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Co je potřeba k hoření? 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Jak můžeš uhasit oheň?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V jakých situacích nám může vzduch uškodit?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Jak se v těchto případech budeš chránit?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Blanka\AppData\Local\Microsoft\Windows\Temporary Internet Files\Content.IE5\0YCHHQZI\MP9004026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071678"/>
            <a:ext cx="1593530" cy="1085658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9Y97RLNH\MP9004075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3714752"/>
            <a:ext cx="2100258" cy="1900238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SYN3HWZP\MP9004074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3929066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 - pohyb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3640" y="1571612"/>
            <a:ext cx="904036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Pohybuje listy stromů…………………………………..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Pohybuje větvemi stromů……………………………..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Láme větve stromů……………………………………….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7030A0"/>
                </a:solidFill>
              </a:rPr>
              <a:t>Vyvrací stromy, strhává střechy domů……………………………………….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SYN3HWZP\MP9004004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214686"/>
            <a:ext cx="3901440" cy="3121152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9Y97RLNH\MP9004014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714752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7170" y="1643050"/>
            <a:ext cx="9026830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BALONEK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/>
              <a:t>nafoukni balonek a zmačkni, dá se v něm vzduch stlačit?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nech pomalu unikat vzduch na svou tvář – co cítíš a slyšíš?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nafoukni balonek a pusť ho – co to s ním udělá? – pohybuje se vzduch i balonek </a:t>
            </a:r>
          </a:p>
          <a:p>
            <a:r>
              <a:rPr lang="cs-CZ" sz="2000" b="1" dirty="0" smtClean="0"/>
              <a:t>  stejným směrem?</a:t>
            </a:r>
            <a:endParaRPr lang="cs-CZ" sz="2000" b="1" dirty="0"/>
          </a:p>
        </p:txBody>
      </p:sp>
      <p:pic>
        <p:nvPicPr>
          <p:cNvPr id="3074" name="Picture 2" descr="C:\Users\Blanka\AppData\Local\Microsoft\Windows\Temporary Internet Files\Content.IE5\0YCHHQZI\MP9004490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3143248"/>
            <a:ext cx="2143116" cy="15716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2844" y="4714884"/>
            <a:ext cx="2393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SKLENIČKA A SVÍČKA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5286388"/>
            <a:ext cx="85204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 pozoruj plamínek svíčky, kterou jsi přiklopil sklenicí, aby se plamen nedotýkal skla</a:t>
            </a:r>
          </a:p>
          <a:p>
            <a:pPr>
              <a:buFont typeface="Wingdings" pitchFamily="2" charset="2"/>
              <a:buChar char="ü"/>
            </a:pPr>
            <a:endParaRPr lang="cs-CZ" b="1" dirty="0" smtClean="0"/>
          </a:p>
          <a:p>
            <a:r>
              <a:rPr lang="cs-CZ" i="1" dirty="0" smtClean="0">
                <a:solidFill>
                  <a:srgbClr val="7030A0"/>
                </a:solidFill>
              </a:rPr>
              <a:t>Kyslík je nezbytnou podmínkou…………………….</a:t>
            </a:r>
            <a:endParaRPr lang="cs-CZ" i="1" dirty="0">
              <a:solidFill>
                <a:srgbClr val="7030A0"/>
              </a:solidFill>
            </a:endParaRPr>
          </a:p>
        </p:txBody>
      </p:sp>
      <p:pic>
        <p:nvPicPr>
          <p:cNvPr id="3075" name="Picture 3" descr="C:\Users\Blanka\AppData\Local\Microsoft\Windows\Temporary Internet Files\Content.IE5\9Y97RLNH\MP9004308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3071810"/>
            <a:ext cx="1423163" cy="214311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2357430"/>
            <a:ext cx="4903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hlinkClick r:id="rId2"/>
              </a:rPr>
              <a:t>www.office.</a:t>
            </a:r>
            <a:r>
              <a:rPr lang="cs-CZ" sz="3200" b="1" dirty="0" err="1" smtClean="0">
                <a:hlinkClick r:id="rId2"/>
              </a:rPr>
              <a:t>microsoft.com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322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Obsah hodiny</vt:lpstr>
      <vt:lpstr>Snímek 4</vt:lpstr>
      <vt:lpstr>VZDUCH</vt:lpstr>
      <vt:lpstr>VZDUCH - otázky</vt:lpstr>
      <vt:lpstr>VZDUCH - pohyb</vt:lpstr>
      <vt:lpstr>POKUSY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33</cp:revision>
  <dcterms:created xsi:type="dcterms:W3CDTF">2011-06-20T10:40:08Z</dcterms:created>
  <dcterms:modified xsi:type="dcterms:W3CDTF">2014-10-20T12:59:46Z</dcterms:modified>
</cp:coreProperties>
</file>