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56" r:id="rId2"/>
    <p:sldId id="257" r:id="rId3"/>
    <p:sldId id="258" r:id="rId4"/>
    <p:sldId id="264" r:id="rId5"/>
    <p:sldId id="265" r:id="rId6"/>
    <p:sldId id="266" r:id="rId7"/>
    <p:sldId id="267" r:id="rId8"/>
    <p:sldId id="268" r:id="rId9"/>
    <p:sldId id="269" r:id="rId10"/>
    <p:sldId id="270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VY_32_INOVACE_Pr3_16_Kvetoucí rostliny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Kvetoucí rostliny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Názvy kouzelných rostlin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Kvetoucí rostliny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err="1" smtClean="0"/>
            <a:t>Ponávačka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VY_32_INOVACE_Pr3_16_Kvetoucí rostliny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Kvetoucí rostliny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Názvy kouzelných rostlin</a:t>
          </a:r>
          <a:endParaRPr lang="cs-CZ" sz="24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Kvetoucí rostliny</a:t>
          </a:r>
          <a:endParaRPr lang="cs-CZ" sz="24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Ponávačka</a:t>
          </a:r>
          <a:endParaRPr lang="cs-CZ" sz="24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9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1.wmf"/><Relationship Id="rId7" Type="http://schemas.openxmlformats.org/officeDocument/2006/relationships/image" Target="../media/image11.wmf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wmf"/><Relationship Id="rId11" Type="http://schemas.openxmlformats.org/officeDocument/2006/relationships/image" Target="../media/image28.wmf"/><Relationship Id="rId5" Type="http://schemas.openxmlformats.org/officeDocument/2006/relationships/image" Target="../media/image23.wmf"/><Relationship Id="rId10" Type="http://schemas.openxmlformats.org/officeDocument/2006/relationships/image" Target="../media/image27.wmf"/><Relationship Id="rId4" Type="http://schemas.openxmlformats.org/officeDocument/2006/relationships/image" Target="../media/image22.wmf"/><Relationship Id="rId9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047666293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Pro 3. ročník ZŠ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si nejdřív vytvoří myšlenkovou mapu – názvy kouzelných rostlin podle své fantazie, pak si fixem popíšou části rostliny, </a:t>
            </a:r>
            <a:r>
              <a:rPr lang="cs-CZ" sz="2000" smtClean="0">
                <a:solidFill>
                  <a:schemeClr val="accent4">
                    <a:lumMod val="50000"/>
                  </a:schemeClr>
                </a:solidFill>
              </a:rPr>
              <a:t>zkusí popsat list. 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Poté proběhne prezentace kvetoucích rostlin a na závěr je 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</a:rPr>
              <a:t>poznávačka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 bylin a dřevin.</a:t>
            </a:r>
            <a:endParaRPr lang="cs-CZ" sz="20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8582" y="2967335"/>
            <a:ext cx="5429692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 </a:t>
            </a:r>
            <a:r>
              <a:rPr lang="cs-CZ" sz="4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1">
                    <a:lumMod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Kouzelné rostliny</a:t>
            </a:r>
            <a:endParaRPr lang="cs-CZ" sz="4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1">
                  <a:lumMod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785794"/>
            <a:ext cx="558838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Kvetoucí rostliny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1026" name="Picture 2" descr="C:\Users\Blanka\AppData\Local\Microsoft\Windows\Temporary Internet Files\Content.IE5\SYN3HWZP\MC9003831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6050" y="1643050"/>
            <a:ext cx="3643338" cy="3571900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>
            <a:off x="4929190" y="4286256"/>
            <a:ext cx="1928826" cy="15001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10800000">
            <a:off x="2500298" y="3143248"/>
            <a:ext cx="2286016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286380" y="2428868"/>
            <a:ext cx="250033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Users\Blanka\AppData\Local\Microsoft\Windows\Temporary Internet Files\Content.IE5\0B0L0CFH\MC9004137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2071678"/>
            <a:ext cx="367737" cy="367363"/>
          </a:xfrm>
          <a:prstGeom prst="rect">
            <a:avLst/>
          </a:prstGeom>
          <a:noFill/>
        </p:spPr>
      </p:pic>
      <p:cxnSp>
        <p:nvCxnSpPr>
          <p:cNvPr id="21" name="Přímá spojovací čára 20"/>
          <p:cNvCxnSpPr/>
          <p:nvPr/>
        </p:nvCxnSpPr>
        <p:spPr>
          <a:xfrm rot="10800000">
            <a:off x="3000364" y="2143116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9" name="Picture 5" descr="C:\Users\Blanka\AppData\Local\Microsoft\Windows\Temporary Internet Files\Content.IE5\0B0L0CFH\MC90039148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3143248"/>
            <a:ext cx="221967" cy="337867"/>
          </a:xfrm>
          <a:prstGeom prst="rect">
            <a:avLst/>
          </a:prstGeom>
          <a:noFill/>
        </p:spPr>
      </p:pic>
      <p:cxnSp>
        <p:nvCxnSpPr>
          <p:cNvPr id="26" name="Přímá spojovací čára 25"/>
          <p:cNvCxnSpPr>
            <a:stCxn id="1029" idx="3"/>
          </p:cNvCxnSpPr>
          <p:nvPr/>
        </p:nvCxnSpPr>
        <p:spPr>
          <a:xfrm>
            <a:off x="5222595" y="3312182"/>
            <a:ext cx="2064049" cy="453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42918"/>
            <a:ext cx="672171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Kvetoucí rostliny - kořen</a:t>
            </a:r>
            <a:endParaRPr lang="cs-CZ" sz="4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857364"/>
            <a:ext cx="6651180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kořeny mívají různý tvar i velikost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slouží k upevnění rostliny v půdě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přijímají vodu s rozpuštěnými živinami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 při svém růstu se umějí vyhnout každé překážce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2051" name="Picture 3" descr="C:\Users\Blanka\AppData\Local\Microsoft\Windows\Temporary Internet Files\Content.IE5\9Y97RLNH\MC9003210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4786322"/>
            <a:ext cx="2643174" cy="1816980"/>
          </a:xfrm>
          <a:prstGeom prst="rect">
            <a:avLst/>
          </a:prstGeom>
          <a:noFill/>
        </p:spPr>
      </p:pic>
      <p:pic>
        <p:nvPicPr>
          <p:cNvPr id="2052" name="Picture 4" descr="C:\Users\Blanka\AppData\Local\Microsoft\Windows\Temporary Internet Files\Content.IE5\0YCHHQZI\MP90043306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58016" y="1428736"/>
            <a:ext cx="1843078" cy="1997774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0" y="3143248"/>
            <a:ext cx="625363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Kvetoucí rostliny - stonek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034" y="4143380"/>
            <a:ext cx="7938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z kořenů vyrůstá stonek – vede vodu a živiny do listů, květů a plodů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</a:rPr>
              <a:t> některé rostliny mají stonek dřevnatý - </a:t>
            </a:r>
            <a:r>
              <a:rPr lang="cs-CZ" sz="2000" b="1" dirty="0" smtClean="0">
                <a:solidFill>
                  <a:srgbClr val="FF0000"/>
                </a:solidFill>
              </a:rPr>
              <a:t>dřeviny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8662" y="1571612"/>
            <a:ext cx="6478055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BEZLISTÝ STONEK – STVOL</a:t>
            </a:r>
          </a:p>
          <a:p>
            <a:endParaRPr lang="cs-CZ" sz="2800" b="1" dirty="0" smtClean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STONEK S LISTY – LODYHA</a:t>
            </a:r>
          </a:p>
          <a:p>
            <a:endParaRPr lang="cs-CZ" sz="2800" b="1" dirty="0" smtClean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DUTÝ ČLÁNKOVANÝ STONEK - STÉBLO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3075" name="Picture 3" descr="C:\Users\Blanka\AppData\Local\Microsoft\Windows\Temporary Internet Files\Content.IE5\9Y97RLNH\MC9001228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0100" y="4214818"/>
            <a:ext cx="1785950" cy="2249875"/>
          </a:xfrm>
          <a:prstGeom prst="rect">
            <a:avLst/>
          </a:prstGeom>
          <a:noFill/>
        </p:spPr>
      </p:pic>
      <p:pic>
        <p:nvPicPr>
          <p:cNvPr id="3076" name="Picture 4" descr="C:\Users\Blanka\AppData\Local\Microsoft\Windows\Temporary Internet Files\Content.IE5\9Y97RLNH\MC9001227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3857628"/>
            <a:ext cx="2643206" cy="2363952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0YCHHQZI\MC9000363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4429132"/>
            <a:ext cx="1757477" cy="1456639"/>
          </a:xfrm>
          <a:prstGeom prst="rect">
            <a:avLst/>
          </a:prstGeom>
          <a:noFill/>
        </p:spPr>
      </p:pic>
    </p:spTree>
  </p:cSld>
  <p:clrMapOvr>
    <a:masterClrMapping/>
  </p:clrMapOvr>
  <p:transition>
    <p:strip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571480"/>
            <a:ext cx="432842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Rostliny - listy</a:t>
            </a:r>
            <a:endParaRPr lang="cs-CZ" sz="4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1472" y="1714488"/>
            <a:ext cx="748153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listy z dřevin raší z pupenů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listy bylin vyrůstají ze stonků, nebo vytvářejí přízemní růžici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rostlinám zajišťují dýchání a přijímají světlo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098" name="Picture 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3714752"/>
            <a:ext cx="1806854" cy="1578254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357554" y="6357958"/>
            <a:ext cx="1819729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List jednoduchý</a:t>
            </a: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071670" y="3857628"/>
            <a:ext cx="857256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571604" y="4786322"/>
            <a:ext cx="135732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857620" y="5500702"/>
            <a:ext cx="718466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řapík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7620" y="6000768"/>
            <a:ext cx="71045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čepel</a:t>
            </a:r>
            <a:endParaRPr lang="cs-CZ" dirty="0"/>
          </a:p>
        </p:txBody>
      </p:sp>
      <p:pic>
        <p:nvPicPr>
          <p:cNvPr id="4099" name="Picture 3" descr="C:\Users\Blanka\AppData\Local\Microsoft\Windows\Temporary Internet Files\Content.IE5\9Y97RLNH\MC90033131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3570" y="3714752"/>
            <a:ext cx="1812202" cy="154663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643306" y="4643446"/>
            <a:ext cx="1438214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List složený </a:t>
            </a:r>
            <a:endParaRPr lang="cs-CZ" dirty="0"/>
          </a:p>
        </p:txBody>
      </p:sp>
      <p:cxnSp>
        <p:nvCxnSpPr>
          <p:cNvPr id="16" name="Přímá spojovací čára 15"/>
          <p:cNvCxnSpPr/>
          <p:nvPr/>
        </p:nvCxnSpPr>
        <p:spPr>
          <a:xfrm flipV="1">
            <a:off x="6858016" y="3571876"/>
            <a:ext cx="785818" cy="5715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857620" y="5072074"/>
            <a:ext cx="657552" cy="3693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žilky</a:t>
            </a:r>
            <a:endParaRPr lang="cs-CZ" dirty="0"/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4282" y="785794"/>
            <a:ext cx="370165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poznávačka</a:t>
            </a:r>
            <a:endParaRPr lang="cs-CZ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5123" name="Picture 3" descr="C:\Users\Blanka\AppData\Local\Microsoft\Windows\Temporary Internet Files\Content.IE5\0B0L0CFH\MP90040746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428736"/>
            <a:ext cx="2000232" cy="1632337"/>
          </a:xfrm>
          <a:prstGeom prst="rect">
            <a:avLst/>
          </a:prstGeom>
          <a:noFill/>
        </p:spPr>
      </p:pic>
      <p:pic>
        <p:nvPicPr>
          <p:cNvPr id="5124" name="Picture 4" descr="C:\Users\Blanka\AppData\Local\Microsoft\Windows\Temporary Internet Files\Content.IE5\0B0L0CFH\MC9001228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74" y="1500174"/>
            <a:ext cx="1500198" cy="1298093"/>
          </a:xfrm>
          <a:prstGeom prst="rect">
            <a:avLst/>
          </a:prstGeom>
          <a:noFill/>
        </p:spPr>
      </p:pic>
      <p:pic>
        <p:nvPicPr>
          <p:cNvPr id="5125" name="Picture 5" descr="C:\Users\Blanka\AppData\Local\Microsoft\Windows\Temporary Internet Files\Content.IE5\9Y97RLNH\MP90042263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9124" y="1142984"/>
            <a:ext cx="1773652" cy="1857364"/>
          </a:xfrm>
          <a:prstGeom prst="rect">
            <a:avLst/>
          </a:prstGeom>
          <a:noFill/>
        </p:spPr>
      </p:pic>
      <p:pic>
        <p:nvPicPr>
          <p:cNvPr id="5126" name="Picture 6" descr="C:\Users\Blanka\AppData\Local\Microsoft\Windows\Temporary Internet Files\Content.IE5\9Y97RLNH\MP9004331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86578" y="1214422"/>
            <a:ext cx="1751452" cy="1628764"/>
          </a:xfrm>
          <a:prstGeom prst="rect">
            <a:avLst/>
          </a:prstGeom>
          <a:noFill/>
        </p:spPr>
      </p:pic>
      <p:pic>
        <p:nvPicPr>
          <p:cNvPr id="5127" name="Picture 7" descr="C:\Users\Blanka\AppData\Local\Microsoft\Windows\Temporary Internet Files\Content.IE5\0YCHHQZI\MP90042549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596" y="3143248"/>
            <a:ext cx="2395358" cy="1785926"/>
          </a:xfrm>
          <a:prstGeom prst="rect">
            <a:avLst/>
          </a:prstGeom>
          <a:noFill/>
        </p:spPr>
      </p:pic>
      <p:pic>
        <p:nvPicPr>
          <p:cNvPr id="5128" name="Picture 8" descr="C:\Users\Blanka\AppData\Local\Microsoft\Windows\Temporary Internet Files\Content.IE5\9Y97RLNH\MP90042311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71802" y="3143248"/>
            <a:ext cx="1725653" cy="2000240"/>
          </a:xfrm>
          <a:prstGeom prst="rect">
            <a:avLst/>
          </a:prstGeom>
          <a:noFill/>
        </p:spPr>
      </p:pic>
      <p:pic>
        <p:nvPicPr>
          <p:cNvPr id="5129" name="Picture 9" descr="C:\Users\Blanka\AppData\Local\Microsoft\Windows\Temporary Internet Files\Content.IE5\0YCHHQZI\MC90027915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072066" y="3143248"/>
            <a:ext cx="1341425" cy="1804111"/>
          </a:xfrm>
          <a:prstGeom prst="rect">
            <a:avLst/>
          </a:prstGeom>
          <a:noFill/>
        </p:spPr>
      </p:pic>
      <p:pic>
        <p:nvPicPr>
          <p:cNvPr id="5130" name="Picture 10" descr="C:\Users\Blanka\AppData\Local\Microsoft\Windows\Temporary Internet Files\Content.IE5\0YCHHQZI\MC90041162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715140" y="2928934"/>
            <a:ext cx="1644650" cy="1838325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928926" y="5929330"/>
            <a:ext cx="21836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         BYLINY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Blanka\AppData\Local\Microsoft\Windows\Temporary Internet Files\Content.IE5\0B0L0CFH\MP9003990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1214422"/>
            <a:ext cx="1985954" cy="1614486"/>
          </a:xfrm>
          <a:prstGeom prst="rect">
            <a:avLst/>
          </a:prstGeom>
          <a:noFill/>
        </p:spPr>
      </p:pic>
      <p:pic>
        <p:nvPicPr>
          <p:cNvPr id="6147" name="Picture 3" descr="C:\Users\Blanka\AppData\Local\Microsoft\Windows\Temporary Internet Files\Content.IE5\SYN3HWZP\MC9003506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1142984"/>
            <a:ext cx="1510420" cy="1794095"/>
          </a:xfrm>
          <a:prstGeom prst="rect">
            <a:avLst/>
          </a:prstGeom>
          <a:noFill/>
        </p:spPr>
      </p:pic>
      <p:pic>
        <p:nvPicPr>
          <p:cNvPr id="6148" name="Picture 4" descr="C:\Users\Blanka\AppData\Local\Microsoft\Windows\Temporary Internet Files\Content.IE5\0B0L0CFH\MC9003313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6314" y="1285860"/>
            <a:ext cx="1816729" cy="1608499"/>
          </a:xfrm>
          <a:prstGeom prst="rect">
            <a:avLst/>
          </a:prstGeom>
          <a:noFill/>
        </p:spPr>
      </p:pic>
      <p:pic>
        <p:nvPicPr>
          <p:cNvPr id="6151" name="Picture 7" descr="C:\Users\Blanka\AppData\Local\Microsoft\Windows\Temporary Internet Files\Content.IE5\0YCHHQZI\MC90035065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9454" y="1357298"/>
            <a:ext cx="1792586" cy="1791077"/>
          </a:xfrm>
          <a:prstGeom prst="rect">
            <a:avLst/>
          </a:prstGeom>
          <a:noFill/>
        </p:spPr>
      </p:pic>
      <p:pic>
        <p:nvPicPr>
          <p:cNvPr id="6152" name="Picture 8" descr="C:\Users\Blanka\AppData\Local\Microsoft\Windows\Temporary Internet Files\Content.IE5\0YCHHQZI\MC900151253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34" y="3071810"/>
            <a:ext cx="1816913" cy="1383487"/>
          </a:xfrm>
          <a:prstGeom prst="rect">
            <a:avLst/>
          </a:prstGeom>
          <a:noFill/>
        </p:spPr>
      </p:pic>
      <p:pic>
        <p:nvPicPr>
          <p:cNvPr id="6153" name="Picture 9" descr="C:\Users\Blanka\AppData\Local\Microsoft\Windows\Temporary Internet Files\Content.IE5\0B0L0CFH\MC9003313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86050" y="3071810"/>
            <a:ext cx="1812202" cy="1546634"/>
          </a:xfrm>
          <a:prstGeom prst="rect">
            <a:avLst/>
          </a:prstGeom>
          <a:noFill/>
        </p:spPr>
      </p:pic>
      <p:pic>
        <p:nvPicPr>
          <p:cNvPr id="6154" name="Picture 10" descr="C:\Users\Blanka\AppData\Local\Microsoft\Windows\Temporary Internet Files\Content.IE5\0B0L0CFH\MP900438974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86314" y="3214686"/>
            <a:ext cx="1993772" cy="1785950"/>
          </a:xfrm>
          <a:prstGeom prst="rect">
            <a:avLst/>
          </a:prstGeom>
          <a:noFill/>
        </p:spPr>
      </p:pic>
      <p:pic>
        <p:nvPicPr>
          <p:cNvPr id="6155" name="Picture 11" descr="C:\Users\Blanka\AppData\Local\Microsoft\Windows\Temporary Internet Files\Content.IE5\0B0L0CFH\MC90033132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000892" y="3214686"/>
            <a:ext cx="1739774" cy="1791077"/>
          </a:xfrm>
          <a:prstGeom prst="rect">
            <a:avLst/>
          </a:prstGeom>
          <a:noFill/>
        </p:spPr>
      </p:pic>
      <p:pic>
        <p:nvPicPr>
          <p:cNvPr id="6156" name="Picture 12" descr="C:\Users\Blanka\AppData\Local\Microsoft\Windows\Temporary Internet Files\Content.IE5\0YCHHQZI\MC90012334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71472" y="4857760"/>
            <a:ext cx="2041164" cy="1521441"/>
          </a:xfrm>
          <a:prstGeom prst="rect">
            <a:avLst/>
          </a:prstGeom>
          <a:noFill/>
        </p:spPr>
      </p:pic>
      <p:pic>
        <p:nvPicPr>
          <p:cNvPr id="6157" name="Picture 13" descr="C:\Users\Blanka\AppData\Local\Microsoft\Windows\Temporary Internet Files\Content.IE5\SYN3HWZP\MC900053129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000364" y="4857760"/>
            <a:ext cx="1814170" cy="166969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215074" y="5643578"/>
            <a:ext cx="2029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DŘEVINY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1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</TotalTime>
  <Words>216</Words>
  <Application>Microsoft Office PowerPoint</Application>
  <PresentationFormat>Předvádění na obrazovce (4:3)</PresentationFormat>
  <Paragraphs>45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34</cp:revision>
  <dcterms:created xsi:type="dcterms:W3CDTF">2011-06-20T10:40:08Z</dcterms:created>
  <dcterms:modified xsi:type="dcterms:W3CDTF">2014-10-20T13:00:08Z</dcterms:modified>
</cp:coreProperties>
</file>