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0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VY_32_INOVACE_Pr3_17_Houby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Houby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5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Myšlenková mapa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Houby 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2" custScaleX="139411" custScaleY="139807" custLinFactNeighborX="57041" custLinFactNeighborY="29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VY_32_INOVACE_Pr3_17_Houby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Houby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3393" y="1219199"/>
          <a:ext cx="2491382" cy="1625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Myšlenková mapa</a:t>
          </a:r>
          <a:endParaRPr lang="cs-CZ" sz="3400" kern="1200" dirty="0"/>
        </a:p>
      </dsp:txBody>
      <dsp:txXfrm>
        <a:off x="3393" y="1219199"/>
        <a:ext cx="2491382" cy="1625600"/>
      </dsp:txXfrm>
    </dsp:sp>
    <dsp:sp modelId="{F2BEABF2-8B20-4CE4-AD9E-A305924D735F}">
      <dsp:nvSpPr>
        <dsp:cNvPr id="0" name=""/>
        <dsp:cNvSpPr/>
      </dsp:nvSpPr>
      <dsp:spPr>
        <a:xfrm>
          <a:off x="2622738" y="943522"/>
          <a:ext cx="3473261" cy="2272702"/>
        </a:xfrm>
        <a:prstGeom prst="round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Houby </a:t>
          </a:r>
          <a:endParaRPr lang="cs-CZ" sz="3400" kern="1200" dirty="0"/>
        </a:p>
      </dsp:txBody>
      <dsp:txXfrm>
        <a:off x="2622738" y="943522"/>
        <a:ext cx="3473261" cy="2272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008154834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Pro 3. ročník ZŠ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Pomůcky : PC - internet 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vytvoří myšlenkovou mapu – napíšou, co je k tématu napadne, popíší houbu, prohlédnou si, jak houby dělíme a na internetu vyhledají ještě jiné zástupce. Na závěr jen zajímavosti – „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</a:rPr>
              <a:t>nej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“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00364" y="2786058"/>
            <a:ext cx="26693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ouby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57224" y="714356"/>
            <a:ext cx="26693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Houby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4414" y="2071678"/>
            <a:ext cx="6332183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b="1" dirty="0" smtClean="0"/>
              <a:t>houby nepatří mezi rostliny ani živočichy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tvoří samostatnou skupinu živých organismů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nemají kořeny, listy ani květy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hlavní částí těla hub jsou klobouk, třeň a podhoubí</a:t>
            </a:r>
            <a:endParaRPr lang="cs-CZ" b="1" dirty="0"/>
          </a:p>
        </p:txBody>
      </p:sp>
      <p:pic>
        <p:nvPicPr>
          <p:cNvPr id="1026" name="Picture 2" descr="C:\Users\Blanka\AppData\Local\Microsoft\Windows\Temporary Internet Files\Content.IE5\0B0L0CFH\MC9003513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3929066"/>
            <a:ext cx="1149790" cy="1786550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/>
          <p:nvPr/>
        </p:nvCxnSpPr>
        <p:spPr>
          <a:xfrm>
            <a:off x="4500562" y="5500702"/>
            <a:ext cx="164307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500562" y="4857760"/>
            <a:ext cx="157163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0800000">
            <a:off x="2357422" y="4143380"/>
            <a:ext cx="135732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>
            <a:stCxn id="1026" idx="1"/>
          </p:cNvCxnSpPr>
          <p:nvPr/>
        </p:nvCxnSpPr>
        <p:spPr>
          <a:xfrm rot="10800000">
            <a:off x="2357422" y="4786323"/>
            <a:ext cx="1285884" cy="360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715140" y="3929066"/>
            <a:ext cx="1090363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klobouk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86578" y="5072074"/>
            <a:ext cx="1048685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výtrusy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29454" y="4429132"/>
            <a:ext cx="657552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třeň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15140" y="6143644"/>
            <a:ext cx="125226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podhoubí</a:t>
            </a:r>
            <a:endParaRPr lang="cs-CZ" dirty="0"/>
          </a:p>
        </p:txBody>
      </p:sp>
      <p:pic>
        <p:nvPicPr>
          <p:cNvPr id="1027" name="Picture 3" descr="C:\Users\Blanka\AppData\Local\Microsoft\Windows\Temporary Internet Files\Content.IE5\SYN3HWZP\MC9003538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357166"/>
            <a:ext cx="2416464" cy="1857364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10" y="642918"/>
            <a:ext cx="29530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houby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1785926"/>
            <a:ext cx="6709401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dělíme na jedlé, nejedlé, jedovaté a smrtelně jedovaté</a:t>
            </a:r>
            <a:endParaRPr lang="cs-CZ" dirty="0"/>
          </a:p>
        </p:txBody>
      </p:sp>
      <p:pic>
        <p:nvPicPr>
          <p:cNvPr id="2050" name="Picture 2" descr="C:\Users\Blanka\AppData\Local\Microsoft\Windows\Temporary Internet Files\Content.IE5\0B0L0CFH\MP9004385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2500306"/>
            <a:ext cx="2642810" cy="220026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14480" y="5214950"/>
            <a:ext cx="1590435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Hřib dubový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2051" name="Picture 3" descr="C:\Users\Blanka\AppData\Local\Microsoft\Windows\Temporary Internet Files\Content.IE5\0B0L0CFH\MC9001932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2214554"/>
            <a:ext cx="2692984" cy="290319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429256" y="5643578"/>
            <a:ext cx="2665666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Muchomůrka červená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500042"/>
            <a:ext cx="8174033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HOUBY – </a:t>
            </a:r>
            <a:r>
              <a:rPr lang="cs-CZ" sz="32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nej</a:t>
            </a:r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mezi našimi houbami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357298"/>
            <a:ext cx="8045792" cy="286232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Největší u nás rostoucí houba – BEDLA VYSOKÁ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až 40 cm – v listnatých, jehličnatých lesích, jedlá houba)</a:t>
            </a:r>
          </a:p>
          <a:p>
            <a:endParaRPr lang="cs-CZ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Nejjedovatější houba na světě – MUCHOMŮRKA ZELENÁ</a:t>
            </a:r>
          </a:p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( Otrava – nevolnost, malátnost, zvracení, průjem, bezvědomí,</a:t>
            </a:r>
          </a:p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  čtvrtý – šestý den dochází k úmrtí )</a:t>
            </a:r>
          </a:p>
          <a:p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Nejméně červivějící jedlá houba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–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LIŠKA OBECNÁ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( Malá červivost je způsobena tuhou dužninou, nemá lupeny, které</a:t>
            </a:r>
          </a:p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  jsou místem líhnutí červů )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Blanka\AppData\Local\Microsoft\Windows\Temporary Internet Files\Content.IE5\SYN3HWZP\MC9001933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4071942"/>
            <a:ext cx="3121612" cy="2500330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</TotalTime>
  <Words>230</Words>
  <Application>Microsoft Office PowerPoint</Application>
  <PresentationFormat>Předvádění na obrazovce (4:3)</PresentationFormat>
  <Paragraphs>42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33</cp:revision>
  <dcterms:created xsi:type="dcterms:W3CDTF">2011-06-20T10:40:08Z</dcterms:created>
  <dcterms:modified xsi:type="dcterms:W3CDTF">2014-10-20T13:00:19Z</dcterms:modified>
</cp:coreProperties>
</file>