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VY_32_INOVACE_Pr3_18_Živočichové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Živočichové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3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Znaky  života živočichů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2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VY_32_INOVACE_Pr3_18_Živočichové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Živočichové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3393" y="1219199"/>
          <a:ext cx="2491382" cy="162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Myšlenková mapa</a:t>
          </a:r>
          <a:endParaRPr lang="cs-CZ" sz="3400" kern="1200" dirty="0"/>
        </a:p>
      </dsp:txBody>
      <dsp:txXfrm>
        <a:off x="3393" y="1219199"/>
        <a:ext cx="2491382" cy="1625600"/>
      </dsp:txXfrm>
    </dsp:sp>
    <dsp:sp modelId="{F2BEABF2-8B20-4CE4-AD9E-A305924D735F}">
      <dsp:nvSpPr>
        <dsp:cNvPr id="0" name=""/>
        <dsp:cNvSpPr/>
      </dsp:nvSpPr>
      <dsp:spPr>
        <a:xfrm>
          <a:off x="2619345" y="895648"/>
          <a:ext cx="3473261" cy="2272702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Znaky  života živočichů</a:t>
          </a:r>
          <a:endParaRPr lang="cs-CZ" sz="3400" kern="1200" dirty="0"/>
        </a:p>
      </dsp:txBody>
      <dsp:txXfrm>
        <a:off x="2619345" y="895648"/>
        <a:ext cx="3473261" cy="2272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82336976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</a:t>
            </a:r>
            <a:r>
              <a:rPr lang="cs-CZ" sz="2000" smtClean="0">
                <a:solidFill>
                  <a:schemeClr val="accent4">
                    <a:lumMod val="50000"/>
                  </a:schemeClr>
                </a:solidFill>
              </a:rPr>
              <a:t>: žádné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myšlenková mapa – žáci napíšou, co vše je k tématu napadne, následuje prezentace – potrava živočichů, pohyb a rozmnožování.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21797" y="2967335"/>
            <a:ext cx="750744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Znaky života živočichů</a:t>
            </a:r>
            <a:endParaRPr lang="cs-CZ" sz="4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0"/>
            <a:ext cx="3766993" cy="70788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Příjem potravy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1026" name="Picture 2" descr="C:\Users\Blanka\AppData\Local\Microsoft\Windows\Temporary Internet Files\Content.IE5\0B0L0CFH\MP900406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3929066"/>
            <a:ext cx="3429024" cy="2243132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0YCHHQZI\MP9004072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571480"/>
            <a:ext cx="2081784" cy="3121152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0B0L0CFH\MC9003323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1142984"/>
            <a:ext cx="1829714" cy="1277417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0YCHHQZI\MP90017898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43042" y="2786058"/>
            <a:ext cx="2438400" cy="36576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357290" y="1285860"/>
            <a:ext cx="2314673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BÝLOŽRAVCI</a:t>
            </a:r>
            <a:endParaRPr lang="cs-CZ" sz="32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Blanka\AppData\Local\Microsoft\Windows\Temporary Internet Files\Content.IE5\SYN3HWZP\MP9001786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285728"/>
            <a:ext cx="3657600" cy="2438400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9Y97RLNH\MC9002154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3071810"/>
            <a:ext cx="2767343" cy="2213572"/>
          </a:xfrm>
          <a:prstGeom prst="rect">
            <a:avLst/>
          </a:prstGeom>
          <a:noFill/>
        </p:spPr>
      </p:pic>
      <p:pic>
        <p:nvPicPr>
          <p:cNvPr id="2053" name="Picture 5" descr="C:\Users\Blanka\AppData\Local\Microsoft\Windows\Temporary Internet Files\Content.IE5\0YCHHQZI\MP9004071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8992" y="3143248"/>
            <a:ext cx="2085688" cy="3131591"/>
          </a:xfrm>
          <a:prstGeom prst="rect">
            <a:avLst/>
          </a:prstGeom>
          <a:noFill/>
        </p:spPr>
      </p:pic>
      <p:pic>
        <p:nvPicPr>
          <p:cNvPr id="2054" name="Picture 6" descr="C:\Users\Blanka\AppData\Local\Microsoft\Windows\Temporary Internet Files\Content.IE5\9Y97RLNH\MC9003469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3571876"/>
            <a:ext cx="1831543" cy="120975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928794" y="857232"/>
            <a:ext cx="2796728" cy="76944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</a:rPr>
              <a:t>VŠEŽRAVCI</a:t>
            </a:r>
            <a:endParaRPr lang="cs-CZ" sz="4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Blanka\AppData\Local\Microsoft\Windows\Temporary Internet Files\Content.IE5\0YCHHQZI\MC9003362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2786058"/>
            <a:ext cx="2123038" cy="3595735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0B0L0CFH\MC9004413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428604"/>
            <a:ext cx="1806575" cy="1774825"/>
          </a:xfrm>
          <a:prstGeom prst="rect">
            <a:avLst/>
          </a:prstGeom>
          <a:noFill/>
        </p:spPr>
      </p:pic>
      <p:pic>
        <p:nvPicPr>
          <p:cNvPr id="3076" name="Picture 4" descr="C:\Users\Blanka\AppData\Local\Microsoft\Windows\Temporary Internet Files\Content.IE5\0B0L0CFH\MP90040322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357166"/>
            <a:ext cx="2081784" cy="3121152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9Y97RLNH\MP90040736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71736" y="3571876"/>
            <a:ext cx="3901440" cy="312115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357290" y="714356"/>
            <a:ext cx="2450736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MASOŽRAVCI</a:t>
            </a:r>
            <a:endParaRPr lang="cs-CZ" sz="32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214290"/>
            <a:ext cx="1539204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POHYB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857232"/>
            <a:ext cx="8529323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/>
              <a:t>pohyb je pro živočichy důležitý při vyhledávání potravy i úkrytu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 někteří se pohybují pouze jedním způsobem, jiní využívají více druhů pohybu</a:t>
            </a:r>
            <a:endParaRPr lang="cs-CZ" sz="2000" b="1" dirty="0"/>
          </a:p>
        </p:txBody>
      </p:sp>
      <p:pic>
        <p:nvPicPr>
          <p:cNvPr id="4098" name="Picture 2" descr="C:\Users\Blanka\AppData\Local\Microsoft\Windows\Temporary Internet Files\Content.IE5\SYN3HWZP\MP9004448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571612"/>
            <a:ext cx="1571636" cy="1546856"/>
          </a:xfrm>
          <a:prstGeom prst="rect">
            <a:avLst/>
          </a:prstGeom>
          <a:noFill/>
        </p:spPr>
      </p:pic>
      <p:pic>
        <p:nvPicPr>
          <p:cNvPr id="4099" name="Picture 3" descr="C:\Users\Blanka\AppData\Local\Microsoft\Windows\Temporary Internet Files\Content.IE5\0YCHHQZI\MP9004031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1571612"/>
            <a:ext cx="2000264" cy="1928826"/>
          </a:xfrm>
          <a:prstGeom prst="rect">
            <a:avLst/>
          </a:prstGeom>
          <a:noFill/>
        </p:spPr>
      </p:pic>
      <p:pic>
        <p:nvPicPr>
          <p:cNvPr id="4100" name="Picture 4" descr="C:\Users\Blanka\AppData\Local\Microsoft\Windows\Temporary Internet Files\Content.IE5\0YCHHQZI\MP9004050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1571612"/>
            <a:ext cx="1916610" cy="1785934"/>
          </a:xfrm>
          <a:prstGeom prst="rect">
            <a:avLst/>
          </a:prstGeom>
          <a:noFill/>
        </p:spPr>
      </p:pic>
      <p:pic>
        <p:nvPicPr>
          <p:cNvPr id="4101" name="Picture 5" descr="C:\Users\Blanka\AppData\Local\Microsoft\Windows\Temporary Internet Files\Content.IE5\SYN3HWZP\MC90043802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86644" y="1643050"/>
            <a:ext cx="1643074" cy="1500198"/>
          </a:xfrm>
          <a:prstGeom prst="rect">
            <a:avLst/>
          </a:prstGeom>
          <a:noFill/>
        </p:spPr>
      </p:pic>
      <p:pic>
        <p:nvPicPr>
          <p:cNvPr id="4102" name="Picture 6" descr="C:\Users\Blanka\AppData\Local\Microsoft\Windows\Temporary Internet Files\Content.IE5\SYN3HWZP\MP90040152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42976" y="3786190"/>
            <a:ext cx="1857388" cy="1428760"/>
          </a:xfrm>
          <a:prstGeom prst="rect">
            <a:avLst/>
          </a:prstGeom>
          <a:noFill/>
        </p:spPr>
      </p:pic>
      <p:pic>
        <p:nvPicPr>
          <p:cNvPr id="4103" name="Picture 7" descr="C:\Users\Blanka\AppData\Local\Microsoft\Windows\Temporary Internet Files\Content.IE5\SYN3HWZP\MC9001092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43240" y="3786190"/>
            <a:ext cx="2487681" cy="2643182"/>
          </a:xfrm>
          <a:prstGeom prst="rect">
            <a:avLst/>
          </a:prstGeom>
          <a:noFill/>
        </p:spPr>
      </p:pic>
      <p:pic>
        <p:nvPicPr>
          <p:cNvPr id="4104" name="Picture 8" descr="C:\Users\Blanka\AppData\Local\Microsoft\Windows\Temporary Internet Files\Content.IE5\SYN3HWZP\MP90018071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29190" y="3714752"/>
            <a:ext cx="2257428" cy="1129474"/>
          </a:xfrm>
          <a:prstGeom prst="rect">
            <a:avLst/>
          </a:prstGeom>
          <a:noFill/>
        </p:spPr>
      </p:pic>
      <p:pic>
        <p:nvPicPr>
          <p:cNvPr id="4105" name="Picture 9" descr="C:\Users\Blanka\AppData\Local\Microsoft\Windows\Temporary Internet Files\Content.IE5\9Y97RLNH\MP90018049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86644" y="3857628"/>
            <a:ext cx="1685924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2976" y="214290"/>
            <a:ext cx="4961166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Rozmnožování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1538" y="1071546"/>
            <a:ext cx="6004849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živá mláďata ( kůň, myš)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snášejí vejce, ze kterých se líhnou mláďata 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   ( vlaštovka, slepice, užovka, želva)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122" name="Picture 2" descr="C:\Users\Blanka\AppData\Local\Microsoft\Windows\Temporary Internet Files\Content.IE5\9Y97RLNH\MC9004414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5286388"/>
            <a:ext cx="1828800" cy="1035050"/>
          </a:xfrm>
          <a:prstGeom prst="rect">
            <a:avLst/>
          </a:prstGeom>
          <a:noFill/>
        </p:spPr>
      </p:pic>
      <p:pic>
        <p:nvPicPr>
          <p:cNvPr id="5123" name="Picture 3" descr="C:\Users\Blanka\AppData\Local\Microsoft\Windows\Temporary Internet Files\Content.IE5\9Y97RLNH\MP9004069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2285992"/>
            <a:ext cx="3901440" cy="2599944"/>
          </a:xfrm>
          <a:prstGeom prst="rect">
            <a:avLst/>
          </a:prstGeom>
          <a:noFill/>
        </p:spPr>
      </p:pic>
      <p:pic>
        <p:nvPicPr>
          <p:cNvPr id="5124" name="Picture 4" descr="C:\Users\Blanka\AppData\Local\Microsoft\Windows\Temporary Internet Files\Content.IE5\0YCHHQZI\MC9003189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14480" y="2571744"/>
            <a:ext cx="1615745" cy="1829714"/>
          </a:xfrm>
          <a:prstGeom prst="rect">
            <a:avLst/>
          </a:prstGeom>
          <a:noFill/>
        </p:spPr>
      </p:pic>
      <p:pic>
        <p:nvPicPr>
          <p:cNvPr id="5125" name="Picture 5" descr="C:\Users\Blanka\AppData\Local\Microsoft\Windows\Temporary Internet Files\Content.IE5\0YCHHQZI\MC9004446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71802" y="4071942"/>
            <a:ext cx="1714512" cy="2286016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</TotalTime>
  <Words>140</Words>
  <Application>Microsoft Office PowerPoint</Application>
  <PresentationFormat>Předvádění na obrazovce (4:3)</PresentationFormat>
  <Paragraphs>29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34</cp:revision>
  <dcterms:created xsi:type="dcterms:W3CDTF">2011-06-20T10:40:08Z</dcterms:created>
  <dcterms:modified xsi:type="dcterms:W3CDTF">2014-10-20T13:00:30Z</dcterms:modified>
</cp:coreProperties>
</file>