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6" r:id="rId2"/>
    <p:sldId id="257" r:id="rId3"/>
    <p:sldId id="258" r:id="rId4"/>
    <p:sldId id="267" r:id="rId5"/>
    <p:sldId id="264" r:id="rId6"/>
    <p:sldId id="265" r:id="rId7"/>
    <p:sldId id="266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71" autoAdjust="0"/>
  </p:normalViewPr>
  <p:slideViewPr>
    <p:cSldViewPr>
      <p:cViewPr>
        <p:scale>
          <a:sx n="80" d="100"/>
          <a:sy n="8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VY_32_INOVACE_Pr3_19_Rozdělení živočichů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Blanka </a:t>
          </a:r>
          <a:r>
            <a:rPr lang="cs-CZ" sz="2000" dirty="0" err="1" smtClean="0"/>
            <a:t>Petlánová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smtClean="0"/>
            <a:t>Rozdělení živočichů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987" custLinFactNeighborY="697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10567C-1A94-4A9A-82C6-9D6FF4791600}" type="doc">
      <dgm:prSet loTypeId="urn:microsoft.com/office/officeart/2005/8/layout/hProcess9" loCatId="process" qsTypeId="urn:microsoft.com/office/officeart/2005/8/quickstyle/3d1" qsCatId="3D" csTypeId="urn:microsoft.com/office/officeart/2005/8/colors/colorful3" csCatId="colorful" phldr="1"/>
      <dgm:spPr/>
    </dgm:pt>
    <dgm:pt modelId="{C752A456-253C-4DD0-8F6D-68ABF2445C2B}">
      <dgm:prSet phldrT="[Text]"/>
      <dgm:spPr/>
      <dgm:t>
        <a:bodyPr/>
        <a:lstStyle/>
        <a:p>
          <a:r>
            <a:rPr lang="cs-CZ" dirty="0" smtClean="0"/>
            <a:t>Potravní řetězec</a:t>
          </a:r>
          <a:endParaRPr lang="cs-CZ" dirty="0"/>
        </a:p>
      </dgm:t>
    </dgm:pt>
    <dgm:pt modelId="{3E0BCFC4-5AE2-450F-A14C-7FA4FCEBEE08}" type="parTrans" cxnId="{A3A8A11D-67EE-41F5-B075-4F10416D8832}">
      <dgm:prSet/>
      <dgm:spPr/>
      <dgm:t>
        <a:bodyPr/>
        <a:lstStyle/>
        <a:p>
          <a:endParaRPr lang="cs-CZ"/>
        </a:p>
      </dgm:t>
    </dgm:pt>
    <dgm:pt modelId="{E195086F-A94B-4E46-9555-1DF3B91C8D61}" type="sibTrans" cxnId="{A3A8A11D-67EE-41F5-B075-4F10416D8832}">
      <dgm:prSet/>
      <dgm:spPr/>
      <dgm:t>
        <a:bodyPr/>
        <a:lstStyle/>
        <a:p>
          <a:endParaRPr lang="cs-CZ"/>
        </a:p>
      </dgm:t>
    </dgm:pt>
    <dgm:pt modelId="{65068C3C-777B-419F-9F8F-C2EAF4C1C2B1}">
      <dgm:prSet phldrT="[Text]"/>
      <dgm:spPr/>
      <dgm:t>
        <a:bodyPr/>
        <a:lstStyle/>
        <a:p>
          <a:r>
            <a:rPr lang="cs-CZ" dirty="0" smtClean="0"/>
            <a:t>Živočichové - rozdělení</a:t>
          </a:r>
          <a:endParaRPr lang="cs-CZ" dirty="0"/>
        </a:p>
      </dgm:t>
    </dgm:pt>
    <dgm:pt modelId="{C53A6F27-CC40-4537-9D80-52D1DF61ADEA}" type="parTrans" cxnId="{9A907070-8989-4C03-9628-71764FF74D75}">
      <dgm:prSet/>
      <dgm:spPr/>
      <dgm:t>
        <a:bodyPr/>
        <a:lstStyle/>
        <a:p>
          <a:endParaRPr lang="cs-CZ"/>
        </a:p>
      </dgm:t>
    </dgm:pt>
    <dgm:pt modelId="{9D2E205B-3B3F-47C5-8493-5310B8388338}" type="sibTrans" cxnId="{9A907070-8989-4C03-9628-71764FF74D75}">
      <dgm:prSet/>
      <dgm:spPr/>
      <dgm:t>
        <a:bodyPr/>
        <a:lstStyle/>
        <a:p>
          <a:endParaRPr lang="cs-CZ"/>
        </a:p>
      </dgm:t>
    </dgm:pt>
    <dgm:pt modelId="{EAB82736-F64E-410C-9A14-2922AC640722}">
      <dgm:prSet phldrT="[Text]"/>
      <dgm:spPr/>
      <dgm:t>
        <a:bodyPr/>
        <a:lstStyle/>
        <a:p>
          <a:r>
            <a:rPr lang="cs-CZ" dirty="0" smtClean="0"/>
            <a:t>Vyber sám</a:t>
          </a:r>
          <a:endParaRPr lang="cs-CZ" dirty="0"/>
        </a:p>
      </dgm:t>
    </dgm:pt>
    <dgm:pt modelId="{C651443D-E0FA-4CE5-B15F-04B5B27E570D}" type="parTrans" cxnId="{446E40CF-259C-4431-9920-1BC8F2724E25}">
      <dgm:prSet/>
      <dgm:spPr/>
      <dgm:t>
        <a:bodyPr/>
        <a:lstStyle/>
        <a:p>
          <a:endParaRPr lang="cs-CZ"/>
        </a:p>
      </dgm:t>
    </dgm:pt>
    <dgm:pt modelId="{C80974FA-F9A3-4166-9C86-54F7D4BF0286}" type="sibTrans" cxnId="{446E40CF-259C-4431-9920-1BC8F2724E25}">
      <dgm:prSet/>
      <dgm:spPr/>
      <dgm:t>
        <a:bodyPr/>
        <a:lstStyle/>
        <a:p>
          <a:endParaRPr lang="cs-CZ"/>
        </a:p>
      </dgm:t>
    </dgm:pt>
    <dgm:pt modelId="{84A66628-B96C-4997-82FE-2666E6EB2CEB}" type="pres">
      <dgm:prSet presAssocID="{E010567C-1A94-4A9A-82C6-9D6FF4791600}" presName="CompostProcess" presStyleCnt="0">
        <dgm:presLayoutVars>
          <dgm:dir/>
          <dgm:resizeHandles val="exact"/>
        </dgm:presLayoutVars>
      </dgm:prSet>
      <dgm:spPr/>
    </dgm:pt>
    <dgm:pt modelId="{A990616E-E598-4929-A6B8-C596B48338A8}" type="pres">
      <dgm:prSet presAssocID="{E010567C-1A94-4A9A-82C6-9D6FF4791600}" presName="arrow" presStyleLbl="bgShp" presStyleIdx="0" presStyleCnt="1"/>
      <dgm:spPr/>
    </dgm:pt>
    <dgm:pt modelId="{247FD691-C1D2-460C-89F4-C2001ADC2038}" type="pres">
      <dgm:prSet presAssocID="{E010567C-1A94-4A9A-82C6-9D6FF4791600}" presName="linearProcess" presStyleCnt="0"/>
      <dgm:spPr/>
    </dgm:pt>
    <dgm:pt modelId="{172B00CD-1F19-4732-84A4-731827611897}" type="pres">
      <dgm:prSet presAssocID="{C752A456-253C-4DD0-8F6D-68ABF2445C2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96873A-F49B-4AE0-9C21-CA98C7A0ABAD}" type="pres">
      <dgm:prSet presAssocID="{E195086F-A94B-4E46-9555-1DF3B91C8D61}" presName="sibTrans" presStyleCnt="0"/>
      <dgm:spPr/>
    </dgm:pt>
    <dgm:pt modelId="{F2BEABF2-8B20-4CE4-AD9E-A305924D735F}" type="pres">
      <dgm:prSet presAssocID="{65068C3C-777B-419F-9F8F-C2EAF4C1C2B1}" presName="textNode" presStyleLbl="node1" presStyleIdx="1" presStyleCnt="3" custScaleX="139411" custScaleY="1398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092281-BA2D-40D9-B67C-8C141784F903}" type="pres">
      <dgm:prSet presAssocID="{9D2E205B-3B3F-47C5-8493-5310B8388338}" presName="sibTrans" presStyleCnt="0"/>
      <dgm:spPr/>
    </dgm:pt>
    <dgm:pt modelId="{8A4E6EB0-34AB-474F-BDF3-5750BD952092}" type="pres">
      <dgm:prSet presAssocID="{EAB82736-F64E-410C-9A14-2922AC640722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71BAB1-CD48-4027-AB83-B14D5ED2B77A}" type="presOf" srcId="{E010567C-1A94-4A9A-82C6-9D6FF4791600}" destId="{84A66628-B96C-4997-82FE-2666E6EB2CEB}" srcOrd="0" destOrd="0" presId="urn:microsoft.com/office/officeart/2005/8/layout/hProcess9"/>
    <dgm:cxn modelId="{446E40CF-259C-4431-9920-1BC8F2724E25}" srcId="{E010567C-1A94-4A9A-82C6-9D6FF4791600}" destId="{EAB82736-F64E-410C-9A14-2922AC640722}" srcOrd="2" destOrd="0" parTransId="{C651443D-E0FA-4CE5-B15F-04B5B27E570D}" sibTransId="{C80974FA-F9A3-4166-9C86-54F7D4BF0286}"/>
    <dgm:cxn modelId="{82FDFE96-3AD4-4A8F-8C7B-7911715F63D8}" type="presOf" srcId="{C752A456-253C-4DD0-8F6D-68ABF2445C2B}" destId="{172B00CD-1F19-4732-84A4-731827611897}" srcOrd="0" destOrd="0" presId="urn:microsoft.com/office/officeart/2005/8/layout/hProcess9"/>
    <dgm:cxn modelId="{A3A8A11D-67EE-41F5-B075-4F10416D8832}" srcId="{E010567C-1A94-4A9A-82C6-9D6FF4791600}" destId="{C752A456-253C-4DD0-8F6D-68ABF2445C2B}" srcOrd="0" destOrd="0" parTransId="{3E0BCFC4-5AE2-450F-A14C-7FA4FCEBEE08}" sibTransId="{E195086F-A94B-4E46-9555-1DF3B91C8D61}"/>
    <dgm:cxn modelId="{719F8437-A341-4042-88E8-9EFD95F34350}" type="presOf" srcId="{65068C3C-777B-419F-9F8F-C2EAF4C1C2B1}" destId="{F2BEABF2-8B20-4CE4-AD9E-A305924D735F}" srcOrd="0" destOrd="0" presId="urn:microsoft.com/office/officeart/2005/8/layout/hProcess9"/>
    <dgm:cxn modelId="{9A907070-8989-4C03-9628-71764FF74D75}" srcId="{E010567C-1A94-4A9A-82C6-9D6FF4791600}" destId="{65068C3C-777B-419F-9F8F-C2EAF4C1C2B1}" srcOrd="1" destOrd="0" parTransId="{C53A6F27-CC40-4537-9D80-52D1DF61ADEA}" sibTransId="{9D2E205B-3B3F-47C5-8493-5310B8388338}"/>
    <dgm:cxn modelId="{A7A7BD52-5DD2-4DC1-B6A0-F8D26BB7206C}" type="presOf" srcId="{EAB82736-F64E-410C-9A14-2922AC640722}" destId="{8A4E6EB0-34AB-474F-BDF3-5750BD952092}" srcOrd="0" destOrd="0" presId="urn:microsoft.com/office/officeart/2005/8/layout/hProcess9"/>
    <dgm:cxn modelId="{B30084D0-582F-450B-99AD-DFE39A9072D8}" type="presParOf" srcId="{84A66628-B96C-4997-82FE-2666E6EB2CEB}" destId="{A990616E-E598-4929-A6B8-C596B48338A8}" srcOrd="0" destOrd="0" presId="urn:microsoft.com/office/officeart/2005/8/layout/hProcess9"/>
    <dgm:cxn modelId="{1B52E091-0A08-4477-978C-6A014E0F961B}" type="presParOf" srcId="{84A66628-B96C-4997-82FE-2666E6EB2CEB}" destId="{247FD691-C1D2-460C-89F4-C2001ADC2038}" srcOrd="1" destOrd="0" presId="urn:microsoft.com/office/officeart/2005/8/layout/hProcess9"/>
    <dgm:cxn modelId="{A990185D-CA54-4E2B-A522-837B1B6671E3}" type="presParOf" srcId="{247FD691-C1D2-460C-89F4-C2001ADC2038}" destId="{172B00CD-1F19-4732-84A4-731827611897}" srcOrd="0" destOrd="0" presId="urn:microsoft.com/office/officeart/2005/8/layout/hProcess9"/>
    <dgm:cxn modelId="{B72CBA25-4D00-463D-8A38-05491B366290}" type="presParOf" srcId="{247FD691-C1D2-460C-89F4-C2001ADC2038}" destId="{2A96873A-F49B-4AE0-9C21-CA98C7A0ABAD}" srcOrd="1" destOrd="0" presId="urn:microsoft.com/office/officeart/2005/8/layout/hProcess9"/>
    <dgm:cxn modelId="{16B485CB-1E6B-415D-A3DF-492D6AF3C6CC}" type="presParOf" srcId="{247FD691-C1D2-460C-89F4-C2001ADC2038}" destId="{F2BEABF2-8B20-4CE4-AD9E-A305924D735F}" srcOrd="2" destOrd="0" presId="urn:microsoft.com/office/officeart/2005/8/layout/hProcess9"/>
    <dgm:cxn modelId="{64217B6C-07B9-43F6-891F-9D629682E91F}" type="presParOf" srcId="{247FD691-C1D2-460C-89F4-C2001ADC2038}" destId="{B7092281-BA2D-40D9-B67C-8C141784F903}" srcOrd="3" destOrd="0" presId="urn:microsoft.com/office/officeart/2005/8/layout/hProcess9"/>
    <dgm:cxn modelId="{D6803D47-8DB6-4CC9-B880-2EB3C440094A}" type="presParOf" srcId="{247FD691-C1D2-460C-89F4-C2001ADC2038}" destId="{8A4E6EB0-34AB-474F-BDF3-5750BD95209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0251" y="0"/>
          <a:ext cx="7344308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530251" y="0"/>
        <a:ext cx="7344308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2" y="495415"/>
          <a:ext cx="7344308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Blanka </a:t>
          </a:r>
          <a:r>
            <a:rPr lang="cs-CZ" sz="2000" kern="1200" dirty="0" err="1" smtClean="0"/>
            <a:t>Petlánová</a:t>
          </a:r>
          <a:endParaRPr lang="cs-CZ" sz="2000" kern="1200" dirty="0"/>
        </a:p>
      </dsp:txBody>
      <dsp:txXfrm>
        <a:off x="1548172" y="495415"/>
        <a:ext cx="7344308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2" y="990830"/>
          <a:ext cx="7344308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VY_32_INOVACE_Pr3_19_Rozdělení živočichů</a:t>
          </a:r>
          <a:endParaRPr lang="cs-CZ" sz="2000" kern="1200" dirty="0"/>
        </a:p>
      </dsp:txBody>
      <dsp:txXfrm>
        <a:off x="1548172" y="990830"/>
        <a:ext cx="7344308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91988" y="1487745"/>
          <a:ext cx="7344308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smtClean="0"/>
            <a:t>Rozdělení živočichů</a:t>
          </a:r>
          <a:endParaRPr lang="cs-CZ" sz="2000" kern="1200" dirty="0"/>
        </a:p>
      </dsp:txBody>
      <dsp:txXfrm>
        <a:off x="1491988" y="1487745"/>
        <a:ext cx="7344308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5683" y="2016225"/>
          <a:ext cx="7344308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PROJEKTU:CZ.1.07/1.4.00/21.1839 </a:t>
          </a:r>
          <a:endParaRPr lang="cs-CZ" sz="2000" kern="1200" dirty="0"/>
        </a:p>
      </dsp:txBody>
      <dsp:txXfrm>
        <a:off x="1475683" y="2016225"/>
        <a:ext cx="7344308" cy="4954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90616E-E598-4929-A6B8-C596B48338A8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72B00CD-1F19-4732-84A4-731827611897}">
      <dsp:nvSpPr>
        <dsp:cNvPr id="0" name=""/>
        <dsp:cNvSpPr/>
      </dsp:nvSpPr>
      <dsp:spPr>
        <a:xfrm>
          <a:off x="672" y="1219199"/>
          <a:ext cx="1744265" cy="16256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Potravní řetězec</a:t>
          </a:r>
          <a:endParaRPr lang="cs-CZ" sz="3100" kern="1200" dirty="0"/>
        </a:p>
      </dsp:txBody>
      <dsp:txXfrm>
        <a:off x="672" y="1219199"/>
        <a:ext cx="1744265" cy="1625600"/>
      </dsp:txXfrm>
    </dsp:sp>
    <dsp:sp modelId="{F2BEABF2-8B20-4CE4-AD9E-A305924D735F}">
      <dsp:nvSpPr>
        <dsp:cNvPr id="0" name=""/>
        <dsp:cNvSpPr/>
      </dsp:nvSpPr>
      <dsp:spPr>
        <a:xfrm>
          <a:off x="1832150" y="895648"/>
          <a:ext cx="2431698" cy="2272702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Živočichové - rozdělení</a:t>
          </a:r>
          <a:endParaRPr lang="cs-CZ" sz="3100" kern="1200" dirty="0"/>
        </a:p>
      </dsp:txBody>
      <dsp:txXfrm>
        <a:off x="1832150" y="895648"/>
        <a:ext cx="2431698" cy="2272702"/>
      </dsp:txXfrm>
    </dsp:sp>
    <dsp:sp modelId="{8A4E6EB0-34AB-474F-BDF3-5750BD952092}">
      <dsp:nvSpPr>
        <dsp:cNvPr id="0" name=""/>
        <dsp:cNvSpPr/>
      </dsp:nvSpPr>
      <dsp:spPr>
        <a:xfrm>
          <a:off x="4351062" y="1219199"/>
          <a:ext cx="1744265" cy="162560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Vyber sám</a:t>
          </a:r>
          <a:endParaRPr lang="cs-CZ" sz="3100" kern="1200" dirty="0"/>
        </a:p>
      </dsp:txBody>
      <dsp:txXfrm>
        <a:off x="4351062" y="1219199"/>
        <a:ext cx="1744265" cy="1625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557576870"/>
              </p:ext>
            </p:extLst>
          </p:nvPr>
        </p:nvGraphicFramePr>
        <p:xfrm>
          <a:off x="26645" y="692696"/>
          <a:ext cx="889248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</a:rPr>
              <a:t>Pro 1. třídu ZŠ</a:t>
            </a:r>
          </a:p>
          <a:p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</a:rPr>
              <a:t>Prezentace na interaktivní tabuli</a:t>
            </a:r>
          </a:p>
          <a:p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</a:rPr>
              <a:t>Pomůcky : žádné</a:t>
            </a:r>
          </a:p>
          <a:p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</a:rPr>
              <a:t>Inovace – aktivita a motivace</a:t>
            </a:r>
          </a:p>
          <a:p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</a:rPr>
              <a:t>Metodické pokyny – žáci z obrázků seřadí potravní řetězec. Pak se seznámí s rozdělením živočichů a nakonec zařadí živočichy mezi obratlovce a bezobratlí, které si vyberou z klipartu.</a:t>
            </a:r>
            <a:endParaRPr lang="cs-CZ" sz="20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22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1787852769"/>
              </p:ext>
            </p:extLst>
          </p:nvPr>
        </p:nvGraphicFramePr>
        <p:xfrm>
          <a:off x="1475656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129743300"/>
      </p:ext>
    </p:extLst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928794" y="214290"/>
            <a:ext cx="50481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Potravní řetězec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7" name="Picture 3" descr="C:\Users\Blanka\AppData\Local\Microsoft\Windows\Temporary Internet Files\Content.IE5\0YCHHQZI\MC9003353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4500570"/>
            <a:ext cx="1828800" cy="1828800"/>
          </a:xfrm>
          <a:prstGeom prst="rect">
            <a:avLst/>
          </a:prstGeom>
          <a:noFill/>
        </p:spPr>
      </p:pic>
      <p:pic>
        <p:nvPicPr>
          <p:cNvPr id="1028" name="Picture 4" descr="C:\Users\Blanka\AppData\Local\Microsoft\Windows\Temporary Internet Files\Content.IE5\SYN3HWZP\MC90044473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071546"/>
            <a:ext cx="2832740" cy="2857520"/>
          </a:xfrm>
          <a:prstGeom prst="rect">
            <a:avLst/>
          </a:prstGeom>
          <a:noFill/>
        </p:spPr>
      </p:pic>
      <p:pic>
        <p:nvPicPr>
          <p:cNvPr id="1029" name="Picture 5" descr="C:\Users\Blanka\AppData\Local\Microsoft\Windows\Temporary Internet Files\Content.IE5\9Y97RLNH\MP90044657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4214818"/>
            <a:ext cx="2868795" cy="2286016"/>
          </a:xfrm>
          <a:prstGeom prst="rect">
            <a:avLst/>
          </a:prstGeom>
          <a:noFill/>
        </p:spPr>
      </p:pic>
      <p:pic>
        <p:nvPicPr>
          <p:cNvPr id="1031" name="Picture 7" descr="C:\Users\Blanka\AppData\Local\Microsoft\Windows\Temporary Internet Files\Content.IE5\9Y97RLNH\MP90044642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214422"/>
            <a:ext cx="2794638" cy="314324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00232" y="214290"/>
            <a:ext cx="4552208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živočichové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Šipka dolů 4"/>
          <p:cNvSpPr/>
          <p:nvPr/>
        </p:nvSpPr>
        <p:spPr>
          <a:xfrm>
            <a:off x="3857620" y="1071546"/>
            <a:ext cx="357190" cy="10715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285984" y="2357430"/>
            <a:ext cx="4000528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</a:rPr>
              <a:t>OBRATLOVCI</a:t>
            </a:r>
            <a:endParaRPr lang="cs-CZ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9" name="Přímá spojovací šipka 8"/>
          <p:cNvCxnSpPr/>
          <p:nvPr/>
        </p:nvCxnSpPr>
        <p:spPr>
          <a:xfrm rot="10800000" flipV="1">
            <a:off x="1357290" y="3429000"/>
            <a:ext cx="1143008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rot="5400000">
            <a:off x="1750199" y="4321975"/>
            <a:ext cx="214314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5400000">
            <a:off x="3857620" y="3929066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16200000" flipH="1">
            <a:off x="4822033" y="4107661"/>
            <a:ext cx="2071702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6215074" y="3500438"/>
            <a:ext cx="1000132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aoblený obdélník 19"/>
          <p:cNvSpPr/>
          <p:nvPr/>
        </p:nvSpPr>
        <p:spPr>
          <a:xfrm>
            <a:off x="285720" y="4429132"/>
            <a:ext cx="2000264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SAVCI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1071538" y="5857892"/>
            <a:ext cx="3071834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OBOJŽIVELNÍCI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3500430" y="4500570"/>
            <a:ext cx="1857388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PTÁCI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5429256" y="5786454"/>
            <a:ext cx="214314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PLAZI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6858016" y="4357694"/>
            <a:ext cx="1928826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RYBY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00232" y="285728"/>
            <a:ext cx="4552208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ŽIVOČICHOVÉ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Šipka dolů 2"/>
          <p:cNvSpPr/>
          <p:nvPr/>
        </p:nvSpPr>
        <p:spPr>
          <a:xfrm>
            <a:off x="4071934" y="1357298"/>
            <a:ext cx="500066" cy="12144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785786" y="2714620"/>
            <a:ext cx="8143932" cy="38576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BEZOBRATLÍ</a:t>
            </a:r>
          </a:p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Nemají kostru složenou z kostí a nemají páteř.</a:t>
            </a:r>
          </a:p>
          <a:p>
            <a:pPr algn="ctr"/>
            <a:endParaRPr lang="cs-CZ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Do této skupiny patří mnoho živočichů, například pavouk, klíště, hlemýžď, žížala. Nejpočetnější skupinou je hmyz.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43174" y="142852"/>
            <a:ext cx="3403497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Vyber sám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85720" y="1142984"/>
            <a:ext cx="18453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obratlivci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286512" y="1214422"/>
            <a:ext cx="20553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bezobratlí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4834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</TotalTime>
  <Words>132</Words>
  <Application>Microsoft Office PowerPoint</Application>
  <PresentationFormat>Předvádění na obrazovce (4:3)</PresentationFormat>
  <Paragraphs>34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Obsah hodiny</vt:lpstr>
      <vt:lpstr>Snímek 4</vt:lpstr>
      <vt:lpstr>Snímek 5</vt:lpstr>
      <vt:lpstr>Snímek 6</vt:lpstr>
      <vt:lpstr>Snímek 7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Reditelka</cp:lastModifiedBy>
  <cp:revision>32</cp:revision>
  <dcterms:created xsi:type="dcterms:W3CDTF">2011-06-20T10:40:08Z</dcterms:created>
  <dcterms:modified xsi:type="dcterms:W3CDTF">2014-10-20T13:00:41Z</dcterms:modified>
</cp:coreProperties>
</file>