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8" r:id="rId2"/>
    <p:sldId id="265" r:id="rId3"/>
    <p:sldId id="259" r:id="rId4"/>
    <p:sldId id="260" r:id="rId5"/>
    <p:sldId id="261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VY_32_INOVACE_ČJ2_18_Slova se skupinami </a:t>
          </a:r>
          <a:r>
            <a:rPr lang="cs-CZ" sz="2000" baseline="0" dirty="0" err="1" smtClean="0"/>
            <a:t>bě</a:t>
          </a:r>
          <a:r>
            <a:rPr lang="cs-CZ" sz="2000" baseline="0" dirty="0" smtClean="0"/>
            <a:t>, </a:t>
          </a:r>
          <a:r>
            <a:rPr lang="cs-CZ" sz="2000" baseline="0" dirty="0" err="1" smtClean="0"/>
            <a:t>pě</a:t>
          </a:r>
          <a:r>
            <a:rPr lang="cs-CZ" sz="2000" baseline="0" dirty="0" smtClean="0"/>
            <a:t>, </a:t>
          </a:r>
          <a:r>
            <a:rPr lang="cs-CZ" sz="2000" baseline="0" dirty="0" err="1" smtClean="0"/>
            <a:t>vě</a:t>
          </a:r>
          <a:r>
            <a:rPr lang="cs-CZ" sz="2000" baseline="0" dirty="0" smtClean="0"/>
            <a:t>, mě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Slova se skupinami </a:t>
          </a:r>
          <a:r>
            <a:rPr lang="cs-CZ" sz="2000" dirty="0" err="1" smtClean="0"/>
            <a:t>bě</a:t>
          </a:r>
          <a:r>
            <a:rPr lang="cs-CZ" sz="2000" dirty="0" smtClean="0"/>
            <a:t>, </a:t>
          </a:r>
          <a:r>
            <a:rPr lang="cs-CZ" sz="2000" dirty="0" err="1" smtClean="0"/>
            <a:t>pě</a:t>
          </a:r>
          <a:r>
            <a:rPr lang="cs-CZ" sz="2000" dirty="0" smtClean="0"/>
            <a:t>, </a:t>
          </a:r>
          <a:r>
            <a:rPr lang="cs-CZ" sz="2000" dirty="0" err="1" smtClean="0"/>
            <a:t>vě</a:t>
          </a:r>
          <a:r>
            <a:rPr lang="cs-CZ" sz="2000" dirty="0" smtClean="0"/>
            <a:t>, mě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1899" custLinFactNeighborY="0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AB4A2F-EAA4-4145-9119-7837CED824A8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F143B92-299C-4761-B9E9-AF07D9520E9E}" type="presOf" srcId="{D1D4F407-5343-4D3F-B5B9-D407B03CAEB4}" destId="{D005CE8C-CC26-4C3E-AC11-E15060ECD759}" srcOrd="0" destOrd="0" presId="urn:microsoft.com/office/officeart/2005/8/layout/target3"/>
    <dgm:cxn modelId="{456B7AE0-956A-45D2-AEA6-35B6B60428B1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254B188-74A0-412A-B7B6-BB16CD99BD09}" type="presOf" srcId="{D1B46980-6531-4606-95E6-44980827E919}" destId="{6140AFEC-043D-4C43-A2F9-D0F5331DF3A3}" srcOrd="0" destOrd="0" presId="urn:microsoft.com/office/officeart/2005/8/layout/target3"/>
    <dgm:cxn modelId="{45946ABD-E687-40F7-964E-19649FF60C34}" type="presOf" srcId="{B651F6E3-6281-48DB-9319-2AEAFDAE7572}" destId="{619D679B-A015-4ECF-8348-D1034C574F40}" srcOrd="0" destOrd="0" presId="urn:microsoft.com/office/officeart/2005/8/layout/target3"/>
    <dgm:cxn modelId="{333CFA84-66E0-44C4-99DA-B70B3ADCF267}" type="presOf" srcId="{4C35D32F-0EAB-4CD7-82EE-45574DC2A586}" destId="{8BEBB6EC-1DAA-4CAC-8A25-BC0FCBD5DBD5}" srcOrd="0" destOrd="0" presId="urn:microsoft.com/office/officeart/2005/8/layout/target3"/>
    <dgm:cxn modelId="{5CE8F7B6-E11D-4EFB-AA18-B2A9FC5DF665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4C360E-3E74-4C4D-80F1-93133E91CD33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67BD4FA-5E40-4EB0-B72C-A0277E86B803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37148C2-6E1D-4EB1-BEEB-AA217D8667AB}" type="presOf" srcId="{D8197B8C-B260-4A16-BDF4-0947B075E274}" destId="{5A5FFA88-C948-4069-8E93-59FA12366E83}" srcOrd="1" destOrd="0" presId="urn:microsoft.com/office/officeart/2005/8/layout/target3"/>
    <dgm:cxn modelId="{1CAA105E-CC78-4555-A999-039800C0758A}" type="presOf" srcId="{B651F6E3-6281-48DB-9319-2AEAFDAE7572}" destId="{6BB5E863-4638-4E1D-BFDE-399D028AC4ED}" srcOrd="1" destOrd="0" presId="urn:microsoft.com/office/officeart/2005/8/layout/target3"/>
    <dgm:cxn modelId="{547388F9-1AEF-4EFB-8EE8-5667CEEB25E9}" type="presParOf" srcId="{333A1088-737F-45CB-B68E-254E46348037}" destId="{F5ABB229-8D3B-4694-996A-96F23CF14429}" srcOrd="0" destOrd="0" presId="urn:microsoft.com/office/officeart/2005/8/layout/target3"/>
    <dgm:cxn modelId="{1435179E-47ED-4B3F-8958-FB85E3C9E665}" type="presParOf" srcId="{333A1088-737F-45CB-B68E-254E46348037}" destId="{F41139FD-01EE-4571-8B17-4FB00FC51163}" srcOrd="1" destOrd="0" presId="urn:microsoft.com/office/officeart/2005/8/layout/target3"/>
    <dgm:cxn modelId="{F880D3CF-57F3-4F53-BD8D-3B4CD5A36F15}" type="presParOf" srcId="{333A1088-737F-45CB-B68E-254E46348037}" destId="{D005CE8C-CC26-4C3E-AC11-E15060ECD759}" srcOrd="2" destOrd="0" presId="urn:microsoft.com/office/officeart/2005/8/layout/target3"/>
    <dgm:cxn modelId="{B49A7BA1-8183-4E20-B409-35E104F8E8E0}" type="presParOf" srcId="{333A1088-737F-45CB-B68E-254E46348037}" destId="{2C702D82-9B77-49B7-9568-BB8EB47C3372}" srcOrd="3" destOrd="0" presId="urn:microsoft.com/office/officeart/2005/8/layout/target3"/>
    <dgm:cxn modelId="{B696627A-EDDF-4C7C-8F8F-B06967A12D06}" type="presParOf" srcId="{333A1088-737F-45CB-B68E-254E46348037}" destId="{A52A0455-90FF-4808-ABD0-F02540D31D5A}" srcOrd="4" destOrd="0" presId="urn:microsoft.com/office/officeart/2005/8/layout/target3"/>
    <dgm:cxn modelId="{EEB2FA95-4B27-4FA0-9354-CC3642EE1ADA}" type="presParOf" srcId="{333A1088-737F-45CB-B68E-254E46348037}" destId="{6140AFEC-043D-4C43-A2F9-D0F5331DF3A3}" srcOrd="5" destOrd="0" presId="urn:microsoft.com/office/officeart/2005/8/layout/target3"/>
    <dgm:cxn modelId="{332E81F3-45B2-43BC-B40A-C6E6565CB902}" type="presParOf" srcId="{333A1088-737F-45CB-B68E-254E46348037}" destId="{9358AC05-5D7D-4327-9F80-1AD486AEA664}" srcOrd="6" destOrd="0" presId="urn:microsoft.com/office/officeart/2005/8/layout/target3"/>
    <dgm:cxn modelId="{36FF63BA-5181-4064-811E-68F0A7955356}" type="presParOf" srcId="{333A1088-737F-45CB-B68E-254E46348037}" destId="{313FC574-E1CD-4FB4-B054-0B805CE0447D}" srcOrd="7" destOrd="0" presId="urn:microsoft.com/office/officeart/2005/8/layout/target3"/>
    <dgm:cxn modelId="{F280E498-3A29-4ACA-B0C6-B56BE120D896}" type="presParOf" srcId="{333A1088-737F-45CB-B68E-254E46348037}" destId="{619D679B-A015-4ECF-8348-D1034C574F40}" srcOrd="8" destOrd="0" presId="urn:microsoft.com/office/officeart/2005/8/layout/target3"/>
    <dgm:cxn modelId="{C92E7748-F07F-4100-9D33-EA6B4085E31A}" type="presParOf" srcId="{333A1088-737F-45CB-B68E-254E46348037}" destId="{322283A8-4A27-4CDA-BAE3-F381106A9174}" srcOrd="9" destOrd="0" presId="urn:microsoft.com/office/officeart/2005/8/layout/target3"/>
    <dgm:cxn modelId="{4F204084-4BFC-4DBF-B0BB-3D36D5F3C299}" type="presParOf" srcId="{333A1088-737F-45CB-B68E-254E46348037}" destId="{FFC9F71D-1B4F-4AD9-A4A6-86ADEFC8AF5C}" srcOrd="10" destOrd="0" presId="urn:microsoft.com/office/officeart/2005/8/layout/target3"/>
    <dgm:cxn modelId="{53335460-A6E8-425A-98DE-884BFE0B240E}" type="presParOf" srcId="{333A1088-737F-45CB-B68E-254E46348037}" destId="{25B08C86-7E15-44DC-BE7F-FFB55DD49D12}" srcOrd="11" destOrd="0" presId="urn:microsoft.com/office/officeart/2005/8/layout/target3"/>
    <dgm:cxn modelId="{5DB46F3B-D34A-4A90-9AE1-2EF01CA84D64}" type="presParOf" srcId="{333A1088-737F-45CB-B68E-254E46348037}" destId="{76644BE8-9D7C-4C09-B250-3D10AF48CBB7}" srcOrd="12" destOrd="0" presId="urn:microsoft.com/office/officeart/2005/8/layout/target3"/>
    <dgm:cxn modelId="{1A3FACAE-A307-4488-AB98-820CB8E68975}" type="presParOf" srcId="{333A1088-737F-45CB-B68E-254E46348037}" destId="{EE85B701-7295-41C0-BA7A-34D3756A2AE6}" srcOrd="13" destOrd="0" presId="urn:microsoft.com/office/officeart/2005/8/layout/target3"/>
    <dgm:cxn modelId="{41A986AC-5615-419D-81E6-DED92EC5CF39}" type="presParOf" srcId="{333A1088-737F-45CB-B68E-254E46348037}" destId="{8BEBB6EC-1DAA-4CAC-8A25-BC0FCBD5DBD5}" srcOrd="14" destOrd="0" presId="urn:microsoft.com/office/officeart/2005/8/layout/target3"/>
    <dgm:cxn modelId="{0B9B1E9D-DD28-46C3-8832-9B25B56595B5}" type="presParOf" srcId="{333A1088-737F-45CB-B68E-254E46348037}" destId="{AED2198E-93D5-4001-81B4-73124B309672}" srcOrd="15" destOrd="0" presId="urn:microsoft.com/office/officeart/2005/8/layout/target3"/>
    <dgm:cxn modelId="{57129C2E-E191-4FD3-83CC-DC18BE9B4CDF}" type="presParOf" srcId="{333A1088-737F-45CB-B68E-254E46348037}" destId="{2BE915AB-18AA-4053-B92C-3BFC9ED204BB}" srcOrd="16" destOrd="0" presId="urn:microsoft.com/office/officeart/2005/8/layout/target3"/>
    <dgm:cxn modelId="{24480A51-A869-477E-ABDB-7ADAC29D954C}" type="presParOf" srcId="{333A1088-737F-45CB-B68E-254E46348037}" destId="{6BB5E863-4638-4E1D-BFDE-399D028AC4ED}" srcOrd="17" destOrd="0" presId="urn:microsoft.com/office/officeart/2005/8/layout/target3"/>
    <dgm:cxn modelId="{13C18BCA-E86A-4469-A4C0-794F8A8E0649}" type="presParOf" srcId="{333A1088-737F-45CB-B68E-254E46348037}" destId="{5A5FFA88-C948-4069-8E93-59FA12366E83}" srcOrd="18" destOrd="0" presId="urn:microsoft.com/office/officeart/2005/8/layout/target3"/>
    <dgm:cxn modelId="{7FA5B31D-7CAD-4C64-A98A-16CCCCED74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76DD17-6149-4268-B863-92C79B923802}" type="doc">
      <dgm:prSet loTypeId="urn:microsoft.com/office/officeart/2005/8/layout/hProcess3" loCatId="process" qsTypeId="urn:microsoft.com/office/officeart/2005/8/quickstyle/simple1" qsCatId="simple" csTypeId="urn:microsoft.com/office/officeart/2005/8/colors/colorful3" csCatId="colorful" phldr="1"/>
      <dgm:spPr/>
    </dgm:pt>
    <dgm:pt modelId="{228E78FB-6CF7-4C4F-B5BA-75F67C12EB4F}">
      <dgm:prSet phldrT="[Text]"/>
      <dgm:spPr/>
      <dgm:t>
        <a:bodyPr/>
        <a:lstStyle/>
        <a:p>
          <a:r>
            <a:rPr lang="cs-CZ" dirty="0" smtClean="0"/>
            <a:t>Slova se skupinami</a:t>
          </a:r>
          <a:endParaRPr lang="cs-CZ" dirty="0"/>
        </a:p>
      </dgm:t>
    </dgm:pt>
    <dgm:pt modelId="{138BC4E2-A746-4506-B01F-2A8C05DBC142}" type="parTrans" cxnId="{447D29FE-1EC8-444E-BC25-6D7FE3E6E211}">
      <dgm:prSet/>
      <dgm:spPr/>
      <dgm:t>
        <a:bodyPr/>
        <a:lstStyle/>
        <a:p>
          <a:endParaRPr lang="cs-CZ"/>
        </a:p>
      </dgm:t>
    </dgm:pt>
    <dgm:pt modelId="{CB1F2508-AB62-4BF7-925B-C3F8BE86083D}" type="sibTrans" cxnId="{447D29FE-1EC8-444E-BC25-6D7FE3E6E211}">
      <dgm:prSet/>
      <dgm:spPr/>
      <dgm:t>
        <a:bodyPr/>
        <a:lstStyle/>
        <a:p>
          <a:endParaRPr lang="cs-CZ"/>
        </a:p>
      </dgm:t>
    </dgm:pt>
    <dgm:pt modelId="{A79A71D9-B399-4FEE-AA7F-EC191F093CAE}">
      <dgm:prSet phldrT="[Text]"/>
      <dgm:spPr/>
      <dgm:t>
        <a:bodyPr/>
        <a:lstStyle/>
        <a:p>
          <a:r>
            <a:rPr lang="cs-CZ" dirty="0" err="1" smtClean="0"/>
            <a:t>bě</a:t>
          </a:r>
          <a:r>
            <a:rPr lang="cs-CZ" dirty="0" smtClean="0"/>
            <a:t>, </a:t>
          </a:r>
          <a:r>
            <a:rPr lang="cs-CZ" dirty="0" err="1" smtClean="0"/>
            <a:t>pě</a:t>
          </a:r>
          <a:endParaRPr lang="cs-CZ" dirty="0"/>
        </a:p>
      </dgm:t>
    </dgm:pt>
    <dgm:pt modelId="{02778BDA-1DA7-4449-AA62-4D56D077CC95}" type="parTrans" cxnId="{F8A528E0-97C9-4F94-B562-BC3A144BF68E}">
      <dgm:prSet/>
      <dgm:spPr/>
      <dgm:t>
        <a:bodyPr/>
        <a:lstStyle/>
        <a:p>
          <a:endParaRPr lang="cs-CZ"/>
        </a:p>
      </dgm:t>
    </dgm:pt>
    <dgm:pt modelId="{CCA26B3E-B2E2-45EA-9FFD-57E7F1069D12}" type="sibTrans" cxnId="{F8A528E0-97C9-4F94-B562-BC3A144BF68E}">
      <dgm:prSet/>
      <dgm:spPr/>
      <dgm:t>
        <a:bodyPr/>
        <a:lstStyle/>
        <a:p>
          <a:endParaRPr lang="cs-CZ"/>
        </a:p>
      </dgm:t>
    </dgm:pt>
    <dgm:pt modelId="{2F4E3186-3069-40A3-84AF-030F4B1C3211}">
      <dgm:prSet phldrT="[Text]"/>
      <dgm:spPr/>
      <dgm:t>
        <a:bodyPr/>
        <a:lstStyle/>
        <a:p>
          <a:r>
            <a:rPr lang="cs-CZ" dirty="0" err="1" smtClean="0"/>
            <a:t>vě</a:t>
          </a:r>
          <a:r>
            <a:rPr lang="cs-CZ" dirty="0" smtClean="0"/>
            <a:t>, mě</a:t>
          </a:r>
          <a:endParaRPr lang="cs-CZ" dirty="0"/>
        </a:p>
      </dgm:t>
    </dgm:pt>
    <dgm:pt modelId="{A2D8A13C-03D0-4679-B5CB-FB442613A340}" type="parTrans" cxnId="{1C668300-ED3D-47A1-9E96-508FF7E5705A}">
      <dgm:prSet/>
      <dgm:spPr/>
      <dgm:t>
        <a:bodyPr/>
        <a:lstStyle/>
        <a:p>
          <a:endParaRPr lang="cs-CZ"/>
        </a:p>
      </dgm:t>
    </dgm:pt>
    <dgm:pt modelId="{5D19C93C-0FD3-4D24-86D9-86CC6BA7F9BC}" type="sibTrans" cxnId="{1C668300-ED3D-47A1-9E96-508FF7E5705A}">
      <dgm:prSet/>
      <dgm:spPr/>
      <dgm:t>
        <a:bodyPr/>
        <a:lstStyle/>
        <a:p>
          <a:endParaRPr lang="cs-CZ"/>
        </a:p>
      </dgm:t>
    </dgm:pt>
    <dgm:pt modelId="{45E578D5-CA5E-441A-907F-7A8A586F349C}" type="pres">
      <dgm:prSet presAssocID="{EA76DD17-6149-4268-B863-92C79B923802}" presName="Name0" presStyleCnt="0">
        <dgm:presLayoutVars>
          <dgm:dir/>
          <dgm:animLvl val="lvl"/>
          <dgm:resizeHandles val="exact"/>
        </dgm:presLayoutVars>
      </dgm:prSet>
      <dgm:spPr/>
    </dgm:pt>
    <dgm:pt modelId="{0AADC6C8-5154-454C-A5AC-7B0BEC37A3A6}" type="pres">
      <dgm:prSet presAssocID="{EA76DD17-6149-4268-B863-92C79B923802}" presName="dummy" presStyleCnt="0"/>
      <dgm:spPr/>
    </dgm:pt>
    <dgm:pt modelId="{69FDCAA5-9698-4E0B-95E5-EBD703B928A1}" type="pres">
      <dgm:prSet presAssocID="{EA76DD17-6149-4268-B863-92C79B923802}" presName="linH" presStyleCnt="0"/>
      <dgm:spPr/>
    </dgm:pt>
    <dgm:pt modelId="{639C7B4C-3F4C-45C3-B049-E5A370AB56A4}" type="pres">
      <dgm:prSet presAssocID="{EA76DD17-6149-4268-B863-92C79B923802}" presName="padding1" presStyleCnt="0"/>
      <dgm:spPr/>
    </dgm:pt>
    <dgm:pt modelId="{3208A0C4-0B2A-4437-838E-A87BBB21EDF8}" type="pres">
      <dgm:prSet presAssocID="{228E78FB-6CF7-4C4F-B5BA-75F67C12EB4F}" presName="linV" presStyleCnt="0"/>
      <dgm:spPr/>
    </dgm:pt>
    <dgm:pt modelId="{648FC521-83DB-4984-B91E-F81C39309B97}" type="pres">
      <dgm:prSet presAssocID="{228E78FB-6CF7-4C4F-B5BA-75F67C12EB4F}" presName="spVertical1" presStyleCnt="0"/>
      <dgm:spPr/>
    </dgm:pt>
    <dgm:pt modelId="{9E818AA0-0A27-41B4-875A-2BE9937ACFC8}" type="pres">
      <dgm:prSet presAssocID="{228E78FB-6CF7-4C4F-B5BA-75F67C12EB4F}" presName="parTx" presStyleLbl="revTx" presStyleIdx="0" presStyleCnt="3" custLinFactNeighborX="3338" custLinFactNeighborY="1224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7E16E1-1C3C-4188-83DD-DD62F887A155}" type="pres">
      <dgm:prSet presAssocID="{228E78FB-6CF7-4C4F-B5BA-75F67C12EB4F}" presName="spVertical2" presStyleCnt="0"/>
      <dgm:spPr/>
    </dgm:pt>
    <dgm:pt modelId="{0212F8C2-508A-40EF-95A2-3E80DD5E0021}" type="pres">
      <dgm:prSet presAssocID="{228E78FB-6CF7-4C4F-B5BA-75F67C12EB4F}" presName="spVertical3" presStyleCnt="0"/>
      <dgm:spPr/>
    </dgm:pt>
    <dgm:pt modelId="{B4AD79F7-1122-4B8B-BF89-2744AEBBED30}" type="pres">
      <dgm:prSet presAssocID="{CB1F2508-AB62-4BF7-925B-C3F8BE86083D}" presName="space" presStyleCnt="0"/>
      <dgm:spPr/>
    </dgm:pt>
    <dgm:pt modelId="{F450935B-BD88-40AB-8356-FA9BBE9495D2}" type="pres">
      <dgm:prSet presAssocID="{A79A71D9-B399-4FEE-AA7F-EC191F093CAE}" presName="linV" presStyleCnt="0"/>
      <dgm:spPr/>
    </dgm:pt>
    <dgm:pt modelId="{5F61BE14-39F7-4B7F-A4EB-4739E9A79EB8}" type="pres">
      <dgm:prSet presAssocID="{A79A71D9-B399-4FEE-AA7F-EC191F093CAE}" presName="spVertical1" presStyleCnt="0"/>
      <dgm:spPr/>
    </dgm:pt>
    <dgm:pt modelId="{439A88B7-9487-4A6A-96FF-F7F8BF2FFF42}" type="pres">
      <dgm:prSet presAssocID="{A79A71D9-B399-4FEE-AA7F-EC191F093CAE}" presName="parTx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D26459-9021-4C44-B88B-BA1E5F1624CD}" type="pres">
      <dgm:prSet presAssocID="{A79A71D9-B399-4FEE-AA7F-EC191F093CAE}" presName="spVertical2" presStyleCnt="0"/>
      <dgm:spPr/>
    </dgm:pt>
    <dgm:pt modelId="{E40C1B1C-F7C1-4153-81B1-A376B799A585}" type="pres">
      <dgm:prSet presAssocID="{A79A71D9-B399-4FEE-AA7F-EC191F093CAE}" presName="spVertical3" presStyleCnt="0"/>
      <dgm:spPr/>
    </dgm:pt>
    <dgm:pt modelId="{EA515DAC-8DBC-4C76-9190-7BA65B86951E}" type="pres">
      <dgm:prSet presAssocID="{CCA26B3E-B2E2-45EA-9FFD-57E7F1069D12}" presName="space" presStyleCnt="0"/>
      <dgm:spPr/>
    </dgm:pt>
    <dgm:pt modelId="{CF2694FC-AFEA-4B9C-9DDA-F6F06142FBC1}" type="pres">
      <dgm:prSet presAssocID="{2F4E3186-3069-40A3-84AF-030F4B1C3211}" presName="linV" presStyleCnt="0"/>
      <dgm:spPr/>
    </dgm:pt>
    <dgm:pt modelId="{9C376079-724F-49AF-B28C-ABD4AFCBB7CA}" type="pres">
      <dgm:prSet presAssocID="{2F4E3186-3069-40A3-84AF-030F4B1C3211}" presName="spVertical1" presStyleCnt="0"/>
      <dgm:spPr/>
    </dgm:pt>
    <dgm:pt modelId="{C9D351DB-BD8A-4F8A-9BF1-51167B1C0595}" type="pres">
      <dgm:prSet presAssocID="{2F4E3186-3069-40A3-84AF-030F4B1C3211}" presName="parTx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5E2823-EE38-4C6B-B338-6653529303AA}" type="pres">
      <dgm:prSet presAssocID="{2F4E3186-3069-40A3-84AF-030F4B1C3211}" presName="spVertical2" presStyleCnt="0"/>
      <dgm:spPr/>
    </dgm:pt>
    <dgm:pt modelId="{1AC65C60-4F89-4BDE-9774-08EE42D00BA7}" type="pres">
      <dgm:prSet presAssocID="{2F4E3186-3069-40A3-84AF-030F4B1C3211}" presName="spVertical3" presStyleCnt="0"/>
      <dgm:spPr/>
    </dgm:pt>
    <dgm:pt modelId="{0FB50C48-7B16-4F13-AF26-4751BB9C772C}" type="pres">
      <dgm:prSet presAssocID="{EA76DD17-6149-4268-B863-92C79B923802}" presName="padding2" presStyleCnt="0"/>
      <dgm:spPr/>
    </dgm:pt>
    <dgm:pt modelId="{79616820-0C80-4364-AEBC-02210D9D87EE}" type="pres">
      <dgm:prSet presAssocID="{EA76DD17-6149-4268-B863-92C79B923802}" presName="negArrow" presStyleCnt="0"/>
      <dgm:spPr/>
    </dgm:pt>
    <dgm:pt modelId="{F5E227D3-7E74-42D0-A692-0AA2A34893EF}" type="pres">
      <dgm:prSet presAssocID="{EA76DD17-6149-4268-B863-92C79B923802}" presName="backgroundArrow" presStyleLbl="node1" presStyleIdx="0" presStyleCnt="1"/>
      <dgm:spPr/>
    </dgm:pt>
  </dgm:ptLst>
  <dgm:cxnLst>
    <dgm:cxn modelId="{CBDB8536-6C61-4F47-A382-55FEBC473BFB}" type="presOf" srcId="{A79A71D9-B399-4FEE-AA7F-EC191F093CAE}" destId="{439A88B7-9487-4A6A-96FF-F7F8BF2FFF42}" srcOrd="0" destOrd="0" presId="urn:microsoft.com/office/officeart/2005/8/layout/hProcess3"/>
    <dgm:cxn modelId="{DBD6E482-B51F-47C5-9E7B-E4A29B3EF17D}" type="presOf" srcId="{EA76DD17-6149-4268-B863-92C79B923802}" destId="{45E578D5-CA5E-441A-907F-7A8A586F349C}" srcOrd="0" destOrd="0" presId="urn:microsoft.com/office/officeart/2005/8/layout/hProcess3"/>
    <dgm:cxn modelId="{BDE7649F-D3E4-401E-A8A2-09449D1ED250}" type="presOf" srcId="{2F4E3186-3069-40A3-84AF-030F4B1C3211}" destId="{C9D351DB-BD8A-4F8A-9BF1-51167B1C0595}" srcOrd="0" destOrd="0" presId="urn:microsoft.com/office/officeart/2005/8/layout/hProcess3"/>
    <dgm:cxn modelId="{F8A528E0-97C9-4F94-B562-BC3A144BF68E}" srcId="{EA76DD17-6149-4268-B863-92C79B923802}" destId="{A79A71D9-B399-4FEE-AA7F-EC191F093CAE}" srcOrd="1" destOrd="0" parTransId="{02778BDA-1DA7-4449-AA62-4D56D077CC95}" sibTransId="{CCA26B3E-B2E2-45EA-9FFD-57E7F1069D12}"/>
    <dgm:cxn modelId="{447D29FE-1EC8-444E-BC25-6D7FE3E6E211}" srcId="{EA76DD17-6149-4268-B863-92C79B923802}" destId="{228E78FB-6CF7-4C4F-B5BA-75F67C12EB4F}" srcOrd="0" destOrd="0" parTransId="{138BC4E2-A746-4506-B01F-2A8C05DBC142}" sibTransId="{CB1F2508-AB62-4BF7-925B-C3F8BE86083D}"/>
    <dgm:cxn modelId="{1C668300-ED3D-47A1-9E96-508FF7E5705A}" srcId="{EA76DD17-6149-4268-B863-92C79B923802}" destId="{2F4E3186-3069-40A3-84AF-030F4B1C3211}" srcOrd="2" destOrd="0" parTransId="{A2D8A13C-03D0-4679-B5CB-FB442613A340}" sibTransId="{5D19C93C-0FD3-4D24-86D9-86CC6BA7F9BC}"/>
    <dgm:cxn modelId="{6300C9AA-8AD4-4725-91F5-FC620D191E36}" type="presOf" srcId="{228E78FB-6CF7-4C4F-B5BA-75F67C12EB4F}" destId="{9E818AA0-0A27-41B4-875A-2BE9937ACFC8}" srcOrd="0" destOrd="0" presId="urn:microsoft.com/office/officeart/2005/8/layout/hProcess3"/>
    <dgm:cxn modelId="{EED6F5E6-A8D2-4A2C-A701-D1AFE6442DD8}" type="presParOf" srcId="{45E578D5-CA5E-441A-907F-7A8A586F349C}" destId="{0AADC6C8-5154-454C-A5AC-7B0BEC37A3A6}" srcOrd="0" destOrd="0" presId="urn:microsoft.com/office/officeart/2005/8/layout/hProcess3"/>
    <dgm:cxn modelId="{40628496-2E65-4502-A83A-526F301FDE61}" type="presParOf" srcId="{45E578D5-CA5E-441A-907F-7A8A586F349C}" destId="{69FDCAA5-9698-4E0B-95E5-EBD703B928A1}" srcOrd="1" destOrd="0" presId="urn:microsoft.com/office/officeart/2005/8/layout/hProcess3"/>
    <dgm:cxn modelId="{6197F95F-0171-402B-8BCB-AB9BE365BA02}" type="presParOf" srcId="{69FDCAA5-9698-4E0B-95E5-EBD703B928A1}" destId="{639C7B4C-3F4C-45C3-B049-E5A370AB56A4}" srcOrd="0" destOrd="0" presId="urn:microsoft.com/office/officeart/2005/8/layout/hProcess3"/>
    <dgm:cxn modelId="{82CE695D-9358-4FE1-A207-92D7BCA05E47}" type="presParOf" srcId="{69FDCAA5-9698-4E0B-95E5-EBD703B928A1}" destId="{3208A0C4-0B2A-4437-838E-A87BBB21EDF8}" srcOrd="1" destOrd="0" presId="urn:microsoft.com/office/officeart/2005/8/layout/hProcess3"/>
    <dgm:cxn modelId="{3CE25F07-0315-4208-A27D-6409C3396BE7}" type="presParOf" srcId="{3208A0C4-0B2A-4437-838E-A87BBB21EDF8}" destId="{648FC521-83DB-4984-B91E-F81C39309B97}" srcOrd="0" destOrd="0" presId="urn:microsoft.com/office/officeart/2005/8/layout/hProcess3"/>
    <dgm:cxn modelId="{2D591882-DEFA-49AA-98B2-5BA9774EC632}" type="presParOf" srcId="{3208A0C4-0B2A-4437-838E-A87BBB21EDF8}" destId="{9E818AA0-0A27-41B4-875A-2BE9937ACFC8}" srcOrd="1" destOrd="0" presId="urn:microsoft.com/office/officeart/2005/8/layout/hProcess3"/>
    <dgm:cxn modelId="{1F74877C-0771-4DB2-9BAF-AE06EF3B49AE}" type="presParOf" srcId="{3208A0C4-0B2A-4437-838E-A87BBB21EDF8}" destId="{167E16E1-1C3C-4188-83DD-DD62F887A155}" srcOrd="2" destOrd="0" presId="urn:microsoft.com/office/officeart/2005/8/layout/hProcess3"/>
    <dgm:cxn modelId="{F3286228-C094-41D4-9BAE-C05B780ECEB9}" type="presParOf" srcId="{3208A0C4-0B2A-4437-838E-A87BBB21EDF8}" destId="{0212F8C2-508A-40EF-95A2-3E80DD5E0021}" srcOrd="3" destOrd="0" presId="urn:microsoft.com/office/officeart/2005/8/layout/hProcess3"/>
    <dgm:cxn modelId="{FA73C896-5D61-44FB-8365-7FDD21FF218F}" type="presParOf" srcId="{69FDCAA5-9698-4E0B-95E5-EBD703B928A1}" destId="{B4AD79F7-1122-4B8B-BF89-2744AEBBED30}" srcOrd="2" destOrd="0" presId="urn:microsoft.com/office/officeart/2005/8/layout/hProcess3"/>
    <dgm:cxn modelId="{9F39E657-CFDC-4EE0-8447-F4CC777A26DF}" type="presParOf" srcId="{69FDCAA5-9698-4E0B-95E5-EBD703B928A1}" destId="{F450935B-BD88-40AB-8356-FA9BBE9495D2}" srcOrd="3" destOrd="0" presId="urn:microsoft.com/office/officeart/2005/8/layout/hProcess3"/>
    <dgm:cxn modelId="{D0E60861-B457-4E55-AEB5-B449FE652E64}" type="presParOf" srcId="{F450935B-BD88-40AB-8356-FA9BBE9495D2}" destId="{5F61BE14-39F7-4B7F-A4EB-4739E9A79EB8}" srcOrd="0" destOrd="0" presId="urn:microsoft.com/office/officeart/2005/8/layout/hProcess3"/>
    <dgm:cxn modelId="{66C5B7D5-17D0-4FA5-8FF9-0F0000A1D846}" type="presParOf" srcId="{F450935B-BD88-40AB-8356-FA9BBE9495D2}" destId="{439A88B7-9487-4A6A-96FF-F7F8BF2FFF42}" srcOrd="1" destOrd="0" presId="urn:microsoft.com/office/officeart/2005/8/layout/hProcess3"/>
    <dgm:cxn modelId="{50DBB1AA-BB89-4BCA-9B69-0F0DED01E831}" type="presParOf" srcId="{F450935B-BD88-40AB-8356-FA9BBE9495D2}" destId="{F1D26459-9021-4C44-B88B-BA1E5F1624CD}" srcOrd="2" destOrd="0" presId="urn:microsoft.com/office/officeart/2005/8/layout/hProcess3"/>
    <dgm:cxn modelId="{60AD0ECB-6260-4DEB-A9FF-2554AB9EE396}" type="presParOf" srcId="{F450935B-BD88-40AB-8356-FA9BBE9495D2}" destId="{E40C1B1C-F7C1-4153-81B1-A376B799A585}" srcOrd="3" destOrd="0" presId="urn:microsoft.com/office/officeart/2005/8/layout/hProcess3"/>
    <dgm:cxn modelId="{E2AFF3CC-D4A4-411D-9561-2430A87779B0}" type="presParOf" srcId="{69FDCAA5-9698-4E0B-95E5-EBD703B928A1}" destId="{EA515DAC-8DBC-4C76-9190-7BA65B86951E}" srcOrd="4" destOrd="0" presId="urn:microsoft.com/office/officeart/2005/8/layout/hProcess3"/>
    <dgm:cxn modelId="{05444565-7A75-455D-8348-A8326E55E9B8}" type="presParOf" srcId="{69FDCAA5-9698-4E0B-95E5-EBD703B928A1}" destId="{CF2694FC-AFEA-4B9C-9DDA-F6F06142FBC1}" srcOrd="5" destOrd="0" presId="urn:microsoft.com/office/officeart/2005/8/layout/hProcess3"/>
    <dgm:cxn modelId="{70ADCC56-6698-4DE6-85CD-430FEBE27E46}" type="presParOf" srcId="{CF2694FC-AFEA-4B9C-9DDA-F6F06142FBC1}" destId="{9C376079-724F-49AF-B28C-ABD4AFCBB7CA}" srcOrd="0" destOrd="0" presId="urn:microsoft.com/office/officeart/2005/8/layout/hProcess3"/>
    <dgm:cxn modelId="{229B6560-39C9-496E-9925-F2FE9508EED1}" type="presParOf" srcId="{CF2694FC-AFEA-4B9C-9DDA-F6F06142FBC1}" destId="{C9D351DB-BD8A-4F8A-9BF1-51167B1C0595}" srcOrd="1" destOrd="0" presId="urn:microsoft.com/office/officeart/2005/8/layout/hProcess3"/>
    <dgm:cxn modelId="{6A9BB262-85EA-4095-BA37-D28DE026A513}" type="presParOf" srcId="{CF2694FC-AFEA-4B9C-9DDA-F6F06142FBC1}" destId="{8B5E2823-EE38-4C6B-B338-6653529303AA}" srcOrd="2" destOrd="0" presId="urn:microsoft.com/office/officeart/2005/8/layout/hProcess3"/>
    <dgm:cxn modelId="{83949A05-B364-4266-88D4-CE66443459A4}" type="presParOf" srcId="{CF2694FC-AFEA-4B9C-9DDA-F6F06142FBC1}" destId="{1AC65C60-4F89-4BDE-9774-08EE42D00BA7}" srcOrd="3" destOrd="0" presId="urn:microsoft.com/office/officeart/2005/8/layout/hProcess3"/>
    <dgm:cxn modelId="{8BE77F77-0A9D-4835-803E-91C651098F79}" type="presParOf" srcId="{69FDCAA5-9698-4E0B-95E5-EBD703B928A1}" destId="{0FB50C48-7B16-4F13-AF26-4751BB9C772C}" srcOrd="6" destOrd="0" presId="urn:microsoft.com/office/officeart/2005/8/layout/hProcess3"/>
    <dgm:cxn modelId="{9F1A731C-F4F4-4DB1-958B-B2185E29B278}" type="presParOf" srcId="{69FDCAA5-9698-4E0B-95E5-EBD703B928A1}" destId="{79616820-0C80-4364-AEBC-02210D9D87EE}" srcOrd="7" destOrd="0" presId="urn:microsoft.com/office/officeart/2005/8/layout/hProcess3"/>
    <dgm:cxn modelId="{F0B3700B-4E77-43E3-A7DB-6C1F86517278}" type="presParOf" srcId="{69FDCAA5-9698-4E0B-95E5-EBD703B928A1}" destId="{F5E227D3-7E74-42D0-A692-0AA2A34893EF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432055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VY_32_INOVACE_ČJ2_18_Slova se skupinami </a:t>
          </a:r>
          <a:r>
            <a:rPr lang="cs-CZ" sz="2000" kern="1200" baseline="0" dirty="0" err="1" smtClean="0"/>
            <a:t>bě</a:t>
          </a:r>
          <a:r>
            <a:rPr lang="cs-CZ" sz="2000" kern="1200" baseline="0" dirty="0" smtClean="0"/>
            <a:t>, </a:t>
          </a:r>
          <a:r>
            <a:rPr lang="cs-CZ" sz="2000" kern="1200" baseline="0" dirty="0" err="1" smtClean="0"/>
            <a:t>pě</a:t>
          </a:r>
          <a:r>
            <a:rPr lang="cs-CZ" sz="2000" kern="1200" baseline="0" dirty="0" smtClean="0"/>
            <a:t>, </a:t>
          </a:r>
          <a:r>
            <a:rPr lang="cs-CZ" sz="2000" kern="1200" baseline="0" dirty="0" err="1" smtClean="0"/>
            <a:t>vě</a:t>
          </a:r>
          <a:r>
            <a:rPr lang="cs-CZ" sz="2000" kern="1200" baseline="0" dirty="0" smtClean="0"/>
            <a:t>, mě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52825" y="1729937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Slova se skupinami </a:t>
          </a:r>
          <a:r>
            <a:rPr lang="cs-CZ" sz="2000" kern="1200" dirty="0" err="1" smtClean="0"/>
            <a:t>bě</a:t>
          </a:r>
          <a:r>
            <a:rPr lang="cs-CZ" sz="2000" kern="1200" dirty="0" smtClean="0"/>
            <a:t>, </a:t>
          </a:r>
          <a:r>
            <a:rPr lang="cs-CZ" sz="2000" kern="1200" dirty="0" err="1" smtClean="0"/>
            <a:t>pě</a:t>
          </a:r>
          <a:r>
            <a:rPr lang="cs-CZ" sz="2000" kern="1200" dirty="0" smtClean="0"/>
            <a:t>, </a:t>
          </a:r>
          <a:r>
            <a:rPr lang="cs-CZ" sz="2000" kern="1200" dirty="0" err="1" smtClean="0"/>
            <a:t>vě</a:t>
          </a:r>
          <a:r>
            <a:rPr lang="cs-CZ" sz="2000" kern="1200" dirty="0" smtClean="0"/>
            <a:t>, mě</a:t>
          </a:r>
          <a:endParaRPr lang="cs-CZ" sz="2000" kern="1200" dirty="0"/>
        </a:p>
      </dsp:txBody>
      <dsp:txXfrm>
        <a:off x="1752825" y="1729937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E227D3-7E74-42D0-A692-0AA2A34893EF}">
      <dsp:nvSpPr>
        <dsp:cNvPr id="0" name=""/>
        <dsp:cNvSpPr/>
      </dsp:nvSpPr>
      <dsp:spPr>
        <a:xfrm>
          <a:off x="0" y="617061"/>
          <a:ext cx="8229600" cy="3291840"/>
        </a:xfrm>
        <a:prstGeom prst="right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D351DB-BD8A-4F8A-9BF1-51167B1C0595}">
      <dsp:nvSpPr>
        <dsp:cNvPr id="0" name=""/>
        <dsp:cNvSpPr/>
      </dsp:nvSpPr>
      <dsp:spPr>
        <a:xfrm>
          <a:off x="5423579" y="1440021"/>
          <a:ext cx="1983060" cy="164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345440" rIns="0" bIns="3454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vě</a:t>
          </a:r>
          <a:r>
            <a:rPr lang="cs-CZ" sz="3400" kern="1200" dirty="0" smtClean="0"/>
            <a:t>, mě</a:t>
          </a:r>
          <a:endParaRPr lang="cs-CZ" sz="3400" kern="1200" dirty="0"/>
        </a:p>
      </dsp:txBody>
      <dsp:txXfrm>
        <a:off x="5423579" y="1440021"/>
        <a:ext cx="1983060" cy="1645920"/>
      </dsp:txXfrm>
    </dsp:sp>
    <dsp:sp modelId="{439A88B7-9487-4A6A-96FF-F7F8BF2FFF42}">
      <dsp:nvSpPr>
        <dsp:cNvPr id="0" name=""/>
        <dsp:cNvSpPr/>
      </dsp:nvSpPr>
      <dsp:spPr>
        <a:xfrm>
          <a:off x="3043907" y="1440021"/>
          <a:ext cx="1983060" cy="164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345440" rIns="0" bIns="3454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bě</a:t>
          </a:r>
          <a:r>
            <a:rPr lang="cs-CZ" sz="3400" kern="1200" dirty="0" smtClean="0"/>
            <a:t>, </a:t>
          </a:r>
          <a:r>
            <a:rPr lang="cs-CZ" sz="3400" kern="1200" dirty="0" err="1" smtClean="0"/>
            <a:t>pě</a:t>
          </a:r>
          <a:endParaRPr lang="cs-CZ" sz="3400" kern="1200" dirty="0"/>
        </a:p>
      </dsp:txBody>
      <dsp:txXfrm>
        <a:off x="3043907" y="1440021"/>
        <a:ext cx="1983060" cy="1645920"/>
      </dsp:txXfrm>
    </dsp:sp>
    <dsp:sp modelId="{9E818AA0-0A27-41B4-875A-2BE9937ACFC8}">
      <dsp:nvSpPr>
        <dsp:cNvPr id="0" name=""/>
        <dsp:cNvSpPr/>
      </dsp:nvSpPr>
      <dsp:spPr>
        <a:xfrm>
          <a:off x="730429" y="1540768"/>
          <a:ext cx="1983060" cy="164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345440" rIns="0" bIns="3454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Slova se skupinami</a:t>
          </a:r>
          <a:endParaRPr lang="cs-CZ" sz="3400" kern="1200" dirty="0"/>
        </a:p>
      </dsp:txBody>
      <dsp:txXfrm>
        <a:off x="730429" y="1540768"/>
        <a:ext cx="1983060" cy="16459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053E9B-1520-46C1-A506-7FF58EA5C7E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CF757A-A037-4793-BE2C-2100EEB629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59344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F524B-06B2-4652-BB2C-A570615C111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F203-EB58-4829-BD01-A7EE4C111B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5754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F524B-06B2-4652-BB2C-A570615C111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F203-EB58-4829-BD01-A7EE4C111B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0747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F524B-06B2-4652-BB2C-A570615C111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F203-EB58-4829-BD01-A7EE4C111B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2688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F524B-06B2-4652-BB2C-A570615C111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F203-EB58-4829-BD01-A7EE4C111B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2454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F524B-06B2-4652-BB2C-A570615C111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F203-EB58-4829-BD01-A7EE4C111B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0384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F524B-06B2-4652-BB2C-A570615C111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F203-EB58-4829-BD01-A7EE4C111B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4636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F524B-06B2-4652-BB2C-A570615C111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F203-EB58-4829-BD01-A7EE4C111B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441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F524B-06B2-4652-BB2C-A570615C111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F203-EB58-4829-BD01-A7EE4C111B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1019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F524B-06B2-4652-BB2C-A570615C111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F203-EB58-4829-BD01-A7EE4C111B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3719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F524B-06B2-4652-BB2C-A570615C111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F203-EB58-4829-BD01-A7EE4C111B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7464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F524B-06B2-4652-BB2C-A570615C111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F203-EB58-4829-BD01-A7EE4C111B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0925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8F524B-06B2-4652-BB2C-A570615C111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BCF203-EB58-4829-BD01-A7EE4C111B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9600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36551669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62682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prezentace - slova se skupinami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bě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pě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vě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, mě a procvičování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4018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90155992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29994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08720"/>
            <a:ext cx="8686352" cy="1200329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 skupině </a:t>
            </a:r>
            <a:r>
              <a:rPr lang="cs-CZ" sz="2400" dirty="0" err="1" smtClean="0"/>
              <a:t>bě</a:t>
            </a:r>
            <a:r>
              <a:rPr lang="cs-CZ" sz="2400" dirty="0" smtClean="0"/>
              <a:t> vyslovujeme hlásky [b-j-e], ale píšeme jen </a:t>
            </a:r>
            <a:r>
              <a:rPr lang="cs-CZ" sz="2400" dirty="0" err="1" smtClean="0"/>
              <a:t>bě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Ve skupině </a:t>
            </a:r>
            <a:r>
              <a:rPr lang="cs-CZ" sz="2400" dirty="0" err="1" smtClean="0"/>
              <a:t>bě</a:t>
            </a:r>
            <a:r>
              <a:rPr lang="cs-CZ" sz="2400" dirty="0" smtClean="0"/>
              <a:t> vyslovujeme tři hlásky, ale píšeme pouze dvě písmena.</a:t>
            </a:r>
          </a:p>
          <a:p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660258" y="3789040"/>
            <a:ext cx="23711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bělásek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2636912"/>
            <a:ext cx="24685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Bětuška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46554" y="5013176"/>
            <a:ext cx="17985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běžec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588224" y="2636912"/>
            <a:ext cx="22317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</a:t>
            </a:r>
            <a:r>
              <a:rPr lang="cs-CZ" sz="54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řib_hl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88224" y="3717032"/>
            <a:ext cx="21691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_duje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77840" y="5013176"/>
            <a:ext cx="18462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ráb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79912" y="5013176"/>
            <a:ext cx="23419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Alžb_ta</a:t>
            </a:r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49510" y="3717032"/>
            <a:ext cx="25587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holoub</a:t>
            </a:r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_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2052" y="2653229"/>
            <a:ext cx="21868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ob_hl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9381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692695"/>
            <a:ext cx="8686352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 skupině </a:t>
            </a:r>
            <a:r>
              <a:rPr lang="cs-CZ" sz="2400" dirty="0" err="1" smtClean="0"/>
              <a:t>pě</a:t>
            </a:r>
            <a:r>
              <a:rPr lang="cs-CZ" sz="2400" dirty="0" smtClean="0"/>
              <a:t> vyslovujeme hlásky [p-j-e], ale píšeme jen </a:t>
            </a:r>
            <a:r>
              <a:rPr lang="cs-CZ" sz="2400" dirty="0" err="1" smtClean="0"/>
              <a:t>pě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Ve skupině </a:t>
            </a:r>
            <a:r>
              <a:rPr lang="cs-CZ" sz="2400" dirty="0" err="1" smtClean="0"/>
              <a:t>pě</a:t>
            </a:r>
            <a:r>
              <a:rPr lang="cs-CZ" sz="2400" dirty="0" smtClean="0"/>
              <a:t> vyslovujeme tři hlásky, ale píšeme pouze dvě písmena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39552" y="2044005"/>
            <a:ext cx="25896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pěnkava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3284984"/>
            <a:ext cx="18049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pětka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4597" y="4797152"/>
            <a:ext cx="21668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zpěvák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04248" y="2044005"/>
            <a:ext cx="15635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err="1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</a:t>
            </a:r>
            <a:r>
              <a:rPr lang="cs-CZ" sz="54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_st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660232" y="3284984"/>
            <a:ext cx="20601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</a:t>
            </a:r>
            <a:r>
              <a:rPr lang="cs-CZ" sz="54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_šina</a:t>
            </a:r>
            <a:endParaRPr lang="cs-CZ" sz="5400" b="1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60232" y="4653136"/>
            <a:ext cx="21670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p_vák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23928" y="4808544"/>
            <a:ext cx="18598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_vec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23928" y="2044005"/>
            <a:ext cx="20168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</a:t>
            </a:r>
            <a:r>
              <a:rPr lang="cs-CZ" sz="54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oup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_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21753" y="3429000"/>
            <a:ext cx="24192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</a:t>
            </a:r>
            <a:r>
              <a:rPr lang="cs-CZ" sz="54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osp_lý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8259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22227"/>
            <a:ext cx="8660897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 skupině </a:t>
            </a:r>
            <a:r>
              <a:rPr lang="cs-CZ" sz="2400" dirty="0" err="1" smtClean="0"/>
              <a:t>vě</a:t>
            </a:r>
            <a:r>
              <a:rPr lang="cs-CZ" sz="2400" dirty="0" smtClean="0"/>
              <a:t> vyslovujeme hlásky [v-j-e], ale píšeme jen </a:t>
            </a:r>
            <a:r>
              <a:rPr lang="cs-CZ" sz="2400" dirty="0" err="1" smtClean="0"/>
              <a:t>vě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Ve skupině </a:t>
            </a:r>
            <a:r>
              <a:rPr lang="cs-CZ" sz="2400" dirty="0" err="1" smtClean="0"/>
              <a:t>vě</a:t>
            </a:r>
            <a:r>
              <a:rPr lang="cs-CZ" sz="2400" dirty="0" smtClean="0"/>
              <a:t> vyslovujeme tři hlásky, ale píšeme pouze dvě písmena.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683568" y="2276872"/>
            <a:ext cx="19944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věšák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5621" y="3449604"/>
            <a:ext cx="22103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hvězdy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25621" y="5013176"/>
            <a:ext cx="15103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věřit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588224" y="2276872"/>
            <a:ext cx="20088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</a:t>
            </a:r>
            <a:r>
              <a:rPr lang="cs-CZ" sz="54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_zení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47453" y="3573016"/>
            <a:ext cx="24904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v_novat</a:t>
            </a:r>
            <a:endParaRPr lang="cs-CZ" sz="5400" b="1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30891" y="5013176"/>
            <a:ext cx="18662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r>
              <a:rPr lang="cs-CZ" sz="54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_nec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83725" y="2276872"/>
            <a:ext cx="25428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</a:t>
            </a:r>
            <a:r>
              <a:rPr lang="cs-CZ" sz="54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v_tnice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76079" y="5013176"/>
            <a:ext cx="18117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</a:t>
            </a:r>
            <a:r>
              <a:rPr lang="cs-CZ" sz="5400" b="1" cap="none" spc="0" dirty="0" err="1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_dět</a:t>
            </a:r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15913" y="3502560"/>
            <a:ext cx="25106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edv_d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1549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08720"/>
            <a:ext cx="8769708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 skupině mě vyslovujeme hlásky [m-ň-e], ale píšeme jen mě.</a:t>
            </a:r>
          </a:p>
          <a:p>
            <a:r>
              <a:rPr lang="cs-CZ" sz="2400" dirty="0" smtClean="0"/>
              <a:t>Ve skupině mě vyslovujeme tři hlásky, ale píšeme pouze dvě písmena.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611560" y="2132856"/>
            <a:ext cx="18309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měsíc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7791" y="3645024"/>
            <a:ext cx="24384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mělčina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4941168"/>
            <a:ext cx="27890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proměnil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683424" y="2132856"/>
            <a:ext cx="20842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err="1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</a:t>
            </a:r>
            <a:r>
              <a:rPr lang="cs-CZ" sz="54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m_je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04248" y="3645024"/>
            <a:ext cx="1633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u</a:t>
            </a:r>
            <a:r>
              <a:rPr lang="cs-CZ" sz="54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m_l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696922" y="4980269"/>
            <a:ext cx="19223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_lký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35896" y="4941168"/>
            <a:ext cx="24913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zpam_ti</a:t>
            </a:r>
            <a:endParaRPr lang="cs-CZ" sz="5400" b="1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35896" y="3645024"/>
            <a:ext cx="21788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M_lník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31669" y="2132856"/>
            <a:ext cx="24625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54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am_řit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085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DE4CGPLA\MP9003875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7" y="674861"/>
            <a:ext cx="1322626" cy="1853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kola\AppData\Local\Microsoft\Windows\Temporary Internet Files\Content.IE5\DE4CGPLA\MP9003875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78803" y="3068960"/>
            <a:ext cx="1312590" cy="1839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688925"/>
            <a:ext cx="1262077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Doplňte: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079429"/>
            <a:ext cx="447782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Kv_ta</a:t>
            </a:r>
            <a:r>
              <a:rPr lang="cs-CZ" sz="3600" dirty="0" smtClean="0"/>
              <a:t> </a:t>
            </a:r>
            <a:r>
              <a:rPr lang="cs-CZ" sz="3600" dirty="0" err="1" smtClean="0"/>
              <a:t>b_ží</a:t>
            </a:r>
            <a:r>
              <a:rPr lang="cs-CZ" sz="3600" dirty="0" smtClean="0"/>
              <a:t> do chalupy,</a:t>
            </a:r>
          </a:p>
          <a:p>
            <a:r>
              <a:rPr lang="cs-CZ" sz="3600" dirty="0" err="1" smtClean="0"/>
              <a:t>B_ta</a:t>
            </a:r>
            <a:r>
              <a:rPr lang="cs-CZ" sz="3600" dirty="0" smtClean="0"/>
              <a:t> za n_ </a:t>
            </a:r>
            <a:r>
              <a:rPr lang="cs-CZ" sz="3600" dirty="0" err="1" smtClean="0"/>
              <a:t>cupy</a:t>
            </a:r>
            <a:r>
              <a:rPr lang="cs-CZ" sz="3600" dirty="0" smtClean="0"/>
              <a:t> </a:t>
            </a:r>
            <a:r>
              <a:rPr lang="cs-CZ" sz="3600" dirty="0" err="1" smtClean="0"/>
              <a:t>dupy</a:t>
            </a:r>
            <a:r>
              <a:rPr lang="cs-CZ" sz="3600" dirty="0" smtClean="0"/>
              <a:t>.</a:t>
            </a:r>
          </a:p>
          <a:p>
            <a:r>
              <a:rPr lang="cs-CZ" sz="3600" dirty="0"/>
              <a:t>a</a:t>
            </a:r>
            <a:r>
              <a:rPr lang="cs-CZ" sz="3600" dirty="0" smtClean="0"/>
              <a:t> jak </a:t>
            </a:r>
            <a:r>
              <a:rPr lang="cs-CZ" sz="3600" dirty="0" err="1" smtClean="0"/>
              <a:t>sp_chá</a:t>
            </a:r>
            <a:r>
              <a:rPr lang="cs-CZ" sz="3600" dirty="0" smtClean="0"/>
              <a:t> za </a:t>
            </a:r>
            <a:r>
              <a:rPr lang="cs-CZ" sz="3600" dirty="0" err="1" smtClean="0"/>
              <a:t>Kv_tou</a:t>
            </a:r>
            <a:r>
              <a:rPr lang="cs-CZ" sz="3600" dirty="0" smtClean="0"/>
              <a:t>,</a:t>
            </a:r>
          </a:p>
          <a:p>
            <a:r>
              <a:rPr lang="cs-CZ" sz="3600" dirty="0" err="1"/>
              <a:t>n</a:t>
            </a:r>
            <a:r>
              <a:rPr lang="cs-CZ" sz="3600" dirty="0" err="1" smtClean="0"/>
              <a:t>ožk</a:t>
            </a:r>
            <a:r>
              <a:rPr lang="cs-CZ" sz="3600" dirty="0" smtClean="0"/>
              <a:t>_ se j_ zapletou.</a:t>
            </a:r>
          </a:p>
          <a:p>
            <a:r>
              <a:rPr lang="cs-CZ" sz="3600" dirty="0" err="1" smtClean="0"/>
              <a:t>Kv_ta</a:t>
            </a:r>
            <a:r>
              <a:rPr lang="cs-CZ" sz="3600" dirty="0" smtClean="0"/>
              <a:t> už je v chalup_,</a:t>
            </a:r>
          </a:p>
          <a:p>
            <a:r>
              <a:rPr lang="cs-CZ" sz="3600" dirty="0" err="1" smtClean="0"/>
              <a:t>B_ta</a:t>
            </a:r>
            <a:r>
              <a:rPr lang="cs-CZ" sz="3600" dirty="0" smtClean="0"/>
              <a:t> leží na kup_.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54330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8321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</TotalTime>
  <Words>275</Words>
  <Application>Microsoft Office PowerPoint</Application>
  <PresentationFormat>Předvádění na obrazovce (4:3)</PresentationFormat>
  <Paragraphs>69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13</cp:revision>
  <dcterms:created xsi:type="dcterms:W3CDTF">2012-04-30T14:55:56Z</dcterms:created>
  <dcterms:modified xsi:type="dcterms:W3CDTF">2014-10-20T12:19:12Z</dcterms:modified>
</cp:coreProperties>
</file>