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  <p:sldMasterId id="2147483708" r:id="rId6"/>
    <p:sldMasterId id="2147483720" r:id="rId7"/>
    <p:sldMasterId id="2147483732" r:id="rId8"/>
    <p:sldMasterId id="2147483744" r:id="rId9"/>
  </p:sldMasterIdLst>
  <p:sldIdLst>
    <p:sldId id="256" r:id="rId10"/>
    <p:sldId id="257" r:id="rId11"/>
    <p:sldId id="258" r:id="rId12"/>
    <p:sldId id="259" r:id="rId13"/>
    <p:sldId id="260" r:id="rId14"/>
    <p:sldId id="261" r:id="rId15"/>
    <p:sldId id="262" r:id="rId16"/>
    <p:sldId id="263" r:id="rId17"/>
    <p:sldId id="265" r:id="rId18"/>
    <p:sldId id="266" r:id="rId19"/>
    <p:sldId id="267" r:id="rId20"/>
    <p:sldId id="268" r:id="rId21"/>
    <p:sldId id="269" r:id="rId22"/>
    <p:sldId id="270" r:id="rId23"/>
    <p:sldId id="271" r:id="rId24"/>
    <p:sldId id="272" r:id="rId25"/>
    <p:sldId id="273" r:id="rId26"/>
    <p:sldId id="274" r:id="rId27"/>
    <p:sldId id="264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62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83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2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slide" Target="slides/slide19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82788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6954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25019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97950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0033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09260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67826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59147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12035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14939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69602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5595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38266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46035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36451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12196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24894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119977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252513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611834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951745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45315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82961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379174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041086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110897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577503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953153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214220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949500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85659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477082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759143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879638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754937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645609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179763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812725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122557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833665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848828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415266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976611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197789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920703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282017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735925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0355590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014016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127333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86349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020591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534382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434687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4727612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225081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78434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404051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9894132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6886252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6425776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354622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9534634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9673339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6861708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3463214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4289562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8501708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9219914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1431693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6381333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7299506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5136927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166621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555770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352447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0922598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1968532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2935361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9873882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9514602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6264625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3686380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6009672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5270015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1359622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646998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8745105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7604592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9918690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4810125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110618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9862751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0165143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0141256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728750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2471934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989826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10870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D8E55F-B76A-45E8-BC4E-A64EF01AF9B9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AB56FC-A102-46C2-8BD2-1974A37B67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7157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40420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6588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38969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40941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21055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66662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67064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D8E55F-B76A-45E8-BC4E-A64EF01AF9B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/>
              <a:t>21.4.2012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AB56FC-A102-46C2-8BD2-1974A37B6752}" type="slidenum">
              <a:rPr lang="cs-CZ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3940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png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39.xml"/><Relationship Id="rId5" Type="http://schemas.openxmlformats.org/officeDocument/2006/relationships/image" Target="../media/image14.wmf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5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4.wmf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1.xml"/><Relationship Id="rId5" Type="http://schemas.openxmlformats.org/officeDocument/2006/relationships/image" Target="../media/image19.png"/><Relationship Id="rId4" Type="http://schemas.openxmlformats.org/officeDocument/2006/relationships/image" Target="../media/image18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4.wmf"/><Relationship Id="rId4" Type="http://schemas.openxmlformats.org/officeDocument/2006/relationships/image" Target="../media/image23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83.xml"/><Relationship Id="rId5" Type="http://schemas.openxmlformats.org/officeDocument/2006/relationships/image" Target="../media/image26.wmf"/><Relationship Id="rId4" Type="http://schemas.openxmlformats.org/officeDocument/2006/relationships/image" Target="../media/image3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95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wmf"/><Relationship Id="rId3" Type="http://schemas.openxmlformats.org/officeDocument/2006/relationships/image" Target="../media/image29.png"/><Relationship Id="rId7" Type="http://schemas.openxmlformats.org/officeDocument/2006/relationships/image" Target="../media/image30.wmf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94.xml"/><Relationship Id="rId6" Type="http://schemas.openxmlformats.org/officeDocument/2006/relationships/image" Target="../media/image15.png"/><Relationship Id="rId5" Type="http://schemas.openxmlformats.org/officeDocument/2006/relationships/image" Target="../media/image10.png"/><Relationship Id="rId4" Type="http://schemas.openxmlformats.org/officeDocument/2006/relationships/image" Target="../media/image5.png"/><Relationship Id="rId9" Type="http://schemas.openxmlformats.org/officeDocument/2006/relationships/image" Target="../media/image32.wmf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36912"/>
            <a:ext cx="8229600" cy="165618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Zelenina</a:t>
            </a:r>
            <a:r>
              <a:rPr lang="cs-CZ" sz="1100" dirty="0" smtClean="0"/>
              <a:t/>
            </a:r>
            <a:br>
              <a:rPr lang="cs-CZ" sz="1100" dirty="0" smtClean="0"/>
            </a:br>
            <a:r>
              <a:rPr lang="cs-CZ" sz="3600" dirty="0" smtClean="0"/>
              <a:t>- cvičení paměti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74717" y="332656"/>
            <a:ext cx="7776864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dirty="0"/>
              <a:t>Střední škola, Základní škola </a:t>
            </a:r>
            <a:r>
              <a:rPr lang="cs-CZ" sz="1400" dirty="0" smtClean="0"/>
              <a:t>a </a:t>
            </a:r>
            <a:r>
              <a:rPr lang="cs-CZ" sz="1400" dirty="0"/>
              <a:t>Mateřská škola, Karviná, příspěvková organizace</a:t>
            </a:r>
            <a:br>
              <a:rPr lang="cs-CZ" sz="1400" dirty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>Mgr.  Jana </a:t>
            </a:r>
            <a:r>
              <a:rPr lang="cs-CZ" sz="1400" dirty="0" err="1"/>
              <a:t>Karkošková</a:t>
            </a:r>
            <a:r>
              <a:rPr lang="cs-CZ" sz="1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72481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hlinkClick r:id="" action="ppaction://hlinkshowjump?jump=nextslide"/>
          </p:cNvPr>
          <p:cNvSpPr/>
          <p:nvPr/>
        </p:nvSpPr>
        <p:spPr>
          <a:xfrm>
            <a:off x="1547664" y="844352"/>
            <a:ext cx="2232000" cy="208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547664" y="3853230"/>
            <a:ext cx="2232000" cy="20882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364088" y="847496"/>
            <a:ext cx="2232000" cy="20882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364088" y="3846067"/>
            <a:ext cx="2232000" cy="20882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Users\Karkošková\AppData\Local\Microsoft\Windows\Temporary Internet Files\Content.IE5\QJ8PA6JK\MC9002153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2038" y="4141346"/>
            <a:ext cx="1843250" cy="15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Karkošková\AppData\Local\Microsoft\Windows\Temporary Internet Files\Content.IE5\SOMK2TNF\MC9002151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7321" y="4345761"/>
            <a:ext cx="1905533" cy="1305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Karkošková\AppData\Local\Microsoft\Windows\Temporary Internet Files\Content.IE5\4AE8P8R8\MC9001934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474330">
            <a:off x="5387775" y="1347875"/>
            <a:ext cx="1822249" cy="950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Karkošková\AppData\Local\Microsoft\Windows\Temporary Internet Files\Content.IE5\D1FCBAZD\MC90019350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8969" y="1135612"/>
            <a:ext cx="1489389" cy="15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0980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7" y="1772816"/>
            <a:ext cx="2657465" cy="27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 descr="C:\Users\Karkošková\AppData\Local\Microsoft\Windows\Temporary Internet Files\Content.IE5\0YOEXXWK\MC900440442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077009"/>
            <a:ext cx="2272691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 rot="20826320">
            <a:off x="297078" y="5301208"/>
            <a:ext cx="11079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 Výborně.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3057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hlinkClick r:id="" action="ppaction://hlinkshowjump?jump=nextslide"/>
          </p:cNvPr>
          <p:cNvSpPr/>
          <p:nvPr/>
        </p:nvSpPr>
        <p:spPr>
          <a:xfrm>
            <a:off x="1547664" y="844352"/>
            <a:ext cx="2232000" cy="208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547664" y="3853230"/>
            <a:ext cx="2232000" cy="20882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64088" y="847496"/>
            <a:ext cx="2232000" cy="20882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64088" y="3846067"/>
            <a:ext cx="2232000" cy="20882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1040" name="Picture 16" descr="C:\Users\Karkošková\AppData\Local\Microsoft\Windows\Temporary Internet Files\Content.IE5\QJ8PA6JK\MC9002153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2038" y="4141346"/>
            <a:ext cx="1843250" cy="15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Karkošková\AppData\Local\Microsoft\Windows\Temporary Internet Files\Content.IE5\SOMK2TNF\MC9002151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7321" y="4345761"/>
            <a:ext cx="1905533" cy="1305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Karkošková\AppData\Local\Microsoft\Windows\Temporary Internet Files\Content.IE5\4AE8P8R8\MC9001934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474330">
            <a:off x="5387775" y="1347875"/>
            <a:ext cx="1822249" cy="950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Karkošková\AppData\Local\Microsoft\Windows\Temporary Internet Files\Content.IE5\D1FCBAZD\MC90019350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8969" y="1135612"/>
            <a:ext cx="1489389" cy="15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4531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Karkošková\AppData\Local\Microsoft\Windows\Temporary Internet Files\Content.IE5\0YOEXXWK\MC900440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077009"/>
            <a:ext cx="2272691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 rot="20826320">
            <a:off x="297078" y="5301208"/>
            <a:ext cx="11079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 Výborně.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988840"/>
            <a:ext cx="3679507" cy="25246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47152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hlinkClick r:id="" action="ppaction://hlinkshowjump?jump=nextslide"/>
          </p:cNvPr>
          <p:cNvSpPr/>
          <p:nvPr/>
        </p:nvSpPr>
        <p:spPr>
          <a:xfrm>
            <a:off x="1547664" y="844352"/>
            <a:ext cx="2232000" cy="208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547664" y="3853230"/>
            <a:ext cx="2232000" cy="20882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64088" y="847496"/>
            <a:ext cx="2232000" cy="20882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64088" y="3846067"/>
            <a:ext cx="2232000" cy="20882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1040" name="Picture 16" descr="C:\Users\Karkošková\AppData\Local\Microsoft\Windows\Temporary Internet Files\Content.IE5\QJ8PA6JK\MC9002153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2038" y="4141346"/>
            <a:ext cx="1843250" cy="15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Karkošková\AppData\Local\Microsoft\Windows\Temporary Internet Files\Content.IE5\D1FCBAZD\MC9001935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5393" y="4130736"/>
            <a:ext cx="1489389" cy="15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5" name="Picture 1" descr="C:\Users\Karkošková\AppData\Local\Microsoft\Windows\Temporary Internet Files\Content.IE5\5JNOC4A7\MC9001128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7972" y="1331266"/>
            <a:ext cx="1651381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5393" y="1061266"/>
            <a:ext cx="1523543" cy="16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7482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Karkošková\AppData\Local\Microsoft\Windows\Temporary Internet Files\Content.IE5\0YOEXXWK\MC900440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077009"/>
            <a:ext cx="2272691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 rot="20826320">
            <a:off x="297078" y="5301208"/>
            <a:ext cx="11079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 Výborně.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3528" y="1757861"/>
            <a:ext cx="3334152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54088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hlinkClick r:id="" action="ppaction://hlinkshowjump?jump=nextslide"/>
          </p:cNvPr>
          <p:cNvSpPr/>
          <p:nvPr/>
        </p:nvSpPr>
        <p:spPr>
          <a:xfrm>
            <a:off x="1547664" y="844352"/>
            <a:ext cx="2232000" cy="208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547664" y="3853230"/>
            <a:ext cx="2232000" cy="20882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64088" y="847496"/>
            <a:ext cx="2232000" cy="20882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64088" y="3846067"/>
            <a:ext cx="2232000" cy="20882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5125" name="Picture 5" descr="C:\Users\Karkošková\AppData\Local\Microsoft\Windows\Temporary Internet Files\Content.IE5\6833V78G\MC9002153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2593" y="1450614"/>
            <a:ext cx="1529389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Karkošková\AppData\Local\Microsoft\Windows\Temporary Internet Files\Content.IE5\13XKCWY4\MC9001935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1215" y="4087346"/>
            <a:ext cx="1217948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http://www.clker.com/cliparts/7/3/b/5/11949863171091714933corn_cob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283491">
            <a:off x="1736254" y="4537346"/>
            <a:ext cx="1862069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Karkošková\AppData\Local\Microsoft\Windows\Temporary Internet Files\Content.IE5\UJ0WUVXC\MC9003312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2865" y="1281646"/>
            <a:ext cx="1574441" cy="1248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9633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Karkošková\AppData\Local\Microsoft\Windows\Temporary Internet Files\Content.IE5\0YOEXXWK\MC900440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069426"/>
            <a:ext cx="2272691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 rot="20826320">
            <a:off x="6488611" y="5301208"/>
            <a:ext cx="11079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 Výborně.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628800"/>
            <a:ext cx="2356733" cy="3152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20689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hlinkClick r:id="" action="ppaction://hlinkshowjump?jump=nextslide"/>
          </p:cNvPr>
          <p:cNvSpPr/>
          <p:nvPr/>
        </p:nvSpPr>
        <p:spPr>
          <a:xfrm>
            <a:off x="1547664" y="844352"/>
            <a:ext cx="2232000" cy="208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547664" y="3853230"/>
            <a:ext cx="2232000" cy="20882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64088" y="847496"/>
            <a:ext cx="2232000" cy="20882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64088" y="3846067"/>
            <a:ext cx="2232000" cy="20882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5125" name="Picture 5" descr="C:\Users\Karkošková\AppData\Local\Microsoft\Windows\Temporary Internet Files\Content.IE5\6833V78G\MC9002153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8969" y="4388297"/>
            <a:ext cx="1529389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Karkošková\AppData\Local\Microsoft\Windows\Temporary Internet Files\Content.IE5\13XKCWY4\MC9001935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078352"/>
            <a:ext cx="1217948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http://www.clker.com/cliparts/7/3/b/5/11949863171091714933corn_cob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283491">
            <a:off x="5549053" y="1523717"/>
            <a:ext cx="1862069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Karkošková\AppData\Local\Microsoft\Windows\Temporary Internet Files\Content.IE5\UJ0WUVXC\MC9003312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2867" y="4265699"/>
            <a:ext cx="1574441" cy="1248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6685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Karkošková\AppData\Local\Microsoft\Windows\Temporary Internet Files\Content.IE5\0YOEXXWK\MC900440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069426"/>
            <a:ext cx="2272691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 rot="20826320">
            <a:off x="6488611" y="5301208"/>
            <a:ext cx="11079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 Výborně.</a:t>
            </a: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73746">
            <a:off x="2896655" y="1614499"/>
            <a:ext cx="3252351" cy="295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10027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hlinkClick r:id="" action="ppaction://hlinkshowjump?jump=nextslide"/>
          </p:cNvPr>
          <p:cNvSpPr/>
          <p:nvPr/>
        </p:nvSpPr>
        <p:spPr>
          <a:xfrm>
            <a:off x="1547664" y="844352"/>
            <a:ext cx="2232000" cy="208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547664" y="3853230"/>
            <a:ext cx="2232000" cy="20882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64088" y="847496"/>
            <a:ext cx="2232000" cy="20882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64088" y="3846067"/>
            <a:ext cx="2232000" cy="20882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5128" name="Picture 8" descr="C:\Users\Karkošková\AppData\Local\Microsoft\Windows\Temporary Internet Files\Content.IE5\13XKCWY4\MC9001935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2219" y="4080183"/>
            <a:ext cx="1217948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8" name="Picture 2" descr="http://www.clker.com/cliparts/4/d/d/c/1245695163592167037johnny_automatic_broccoli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9516" y="1096181"/>
            <a:ext cx="1548296" cy="1590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0" name="Picture 4" descr="C:\Users\Karkošková\AppData\Local\Microsoft\Windows\Temporary Internet Files\Content.IE5\3ZNZD1MT\MC9002462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0085" y="4177346"/>
            <a:ext cx="1919999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3" name="Picture 7" descr="http://www.clker.com/cliparts/d/8/3/f/1195436924641071427Machovka_cole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4005" y="1215508"/>
            <a:ext cx="1432161" cy="1471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6741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4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Karkošková\AppData\Local\Microsoft\Windows\Temporary Internet Files\Content.IE5\0YOEXXWK\MC900440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069426"/>
            <a:ext cx="2272691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 rot="20826320">
            <a:off x="6488611" y="5301208"/>
            <a:ext cx="11079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 Výborně.</a:t>
            </a:r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700808"/>
            <a:ext cx="2802398" cy="28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75222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hlinkClick r:id="" action="ppaction://hlinkshowjump?jump=nextslide"/>
          </p:cNvPr>
          <p:cNvSpPr/>
          <p:nvPr/>
        </p:nvSpPr>
        <p:spPr>
          <a:xfrm>
            <a:off x="1547664" y="844352"/>
            <a:ext cx="2232000" cy="208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547664" y="3853230"/>
            <a:ext cx="2232000" cy="20882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64088" y="847496"/>
            <a:ext cx="2232000" cy="20882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64088" y="3846067"/>
            <a:ext cx="2232000" cy="20882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12290" name="Picture 2" descr="C:\Users\Karkošková\AppData\Local\Microsoft\Windows\Temporary Internet Files\Content.IE5\12IOP452\MC9001935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3912" y="1351612"/>
            <a:ext cx="1479504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1" name="Picture 3" descr="C:\Users\Karkošková\AppData\Local\Microsoft\Windows\Temporary Internet Files\Content.IE5\3ZNZD1MT\MC9001935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4399" y="1394109"/>
            <a:ext cx="1446855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3" name="Picture 5" descr="C:\Users\Karkošková\AppData\Local\Microsoft\Windows\Temporary Internet Files\Content.IE5\D1FCBAZD\MC9001124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8897" y="4250448"/>
            <a:ext cx="1642380" cy="1293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5" name="Picture 7" descr="C:\Users\Karkošková\AppData\Local\Microsoft\Windows\Temporary Internet Files\Content.IE5\D1FCBAZD\MC90043012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6089" y="4173446"/>
            <a:ext cx="1835150" cy="14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2888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22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2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Karkošková\AppData\Local\Microsoft\Windows\Temporary Internet Files\Content.IE5\0YOEXXWK\MC900440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9408" y="332656"/>
            <a:ext cx="2272691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 rot="20826320">
            <a:off x="6540580" y="575946"/>
            <a:ext cx="11079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 Výborně.</a:t>
            </a:r>
          </a:p>
        </p:txBody>
      </p:sp>
      <p:pic>
        <p:nvPicPr>
          <p:cNvPr id="13313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276872"/>
            <a:ext cx="2709735" cy="201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07392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hlinkClick r:id="" action="ppaction://hlinkshowjump?jump=nextslide"/>
          </p:cNvPr>
          <p:cNvSpPr/>
          <p:nvPr/>
        </p:nvSpPr>
        <p:spPr>
          <a:xfrm>
            <a:off x="1547664" y="844352"/>
            <a:ext cx="2232000" cy="208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547664" y="3853230"/>
            <a:ext cx="2232000" cy="20882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64088" y="847496"/>
            <a:ext cx="2232000" cy="20882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64088" y="3846067"/>
            <a:ext cx="2232000" cy="208823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12290" name="Picture 2" descr="C:\Users\Karkošková\AppData\Local\Microsoft\Windows\Temporary Internet Files\Content.IE5\12IOP452\MC9001935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694826">
            <a:off x="1956494" y="4350183"/>
            <a:ext cx="1479504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1" name="Picture 3" descr="C:\Users\Karkošková\AppData\Local\Microsoft\Windows\Temporary Internet Files\Content.IE5\3ZNZD1MT\MC9001935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4399" y="1394109"/>
            <a:ext cx="1446855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9" descr="C:\Users\Karkošková\AppData\Local\Microsoft\Windows\Temporary Internet Files\Content.IE5\4AE8P8R8\MC9001934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474330">
            <a:off x="1621848" y="1347876"/>
            <a:ext cx="1822249" cy="950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7" name="Picture 3" descr="C:\Users\Karkošková\AppData\Local\Microsoft\Windows\Temporary Internet Files\Content.IE5\4AE8P8R8\MC90024612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4393" y="3918075"/>
            <a:ext cx="1485138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9536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Karkošková\AppData\Local\Microsoft\Windows\Temporary Internet Files\Content.IE5\0YOEXXWK\MC900440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9408" y="332656"/>
            <a:ext cx="2272691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 rot="20826320">
            <a:off x="6540580" y="575946"/>
            <a:ext cx="11079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 Výborně.</a:t>
            </a:r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916832"/>
            <a:ext cx="2808312" cy="327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0133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9973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Zeleninová </a:t>
            </a:r>
            <a:r>
              <a:rPr lang="cs-CZ" dirty="0" smtClean="0"/>
              <a:t>polévka</a:t>
            </a:r>
            <a:endParaRPr lang="cs-CZ" dirty="0"/>
          </a:p>
        </p:txBody>
      </p:sp>
      <p:pic>
        <p:nvPicPr>
          <p:cNvPr id="18435" name="Picture 3" descr="C:\Users\Karkošková\AppData\Local\Microsoft\Windows\Temporary Internet Files\Content.IE5\13XKCWY4\MC9002157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1738" y="3700381"/>
            <a:ext cx="2698464" cy="23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73141"/>
            <a:ext cx="1573213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439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781024"/>
            <a:ext cx="1311011" cy="133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440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193875"/>
            <a:ext cx="2193281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441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5735" y="1777614"/>
            <a:ext cx="1212850" cy="1622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443" name="Picture 11" descr="C:\Users\Karkošková\AppData\Local\Microsoft\Windows\Temporary Internet Files\Content.IE5\6833V78G\MC90019343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8817" y="1917408"/>
            <a:ext cx="2538033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49" name="Picture 17" descr="C:\Users\Karkošková\AppData\Local\Microsoft\Windows\Temporary Internet Files\Content.IE5\SOMK2TNF\MC90041190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0560" y="4635209"/>
            <a:ext cx="1498519" cy="1358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53" name="Picture 21" descr="C:\Users\Karkošková\AppData\Local\Microsoft\Windows\Temporary Internet Files\Content.IE5\P4Z57OO0\MC90043800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304329"/>
            <a:ext cx="1059250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81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4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4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4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4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4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4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84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4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4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84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4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4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84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84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4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84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84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84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6" dur="20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76672"/>
            <a:ext cx="9129351" cy="2794322"/>
          </a:xfrm>
        </p:spPr>
        <p:txBody>
          <a:bodyPr>
            <a:normAutofit/>
          </a:bodyPr>
          <a:lstStyle/>
          <a:p>
            <a:pPr algn="l"/>
            <a:r>
              <a:rPr lang="cs-CZ" sz="1200" dirty="0" smtClean="0"/>
              <a:t>Použité zdroje:</a:t>
            </a:r>
            <a:br>
              <a:rPr lang="cs-CZ" sz="1200" dirty="0" smtClean="0"/>
            </a:br>
            <a:r>
              <a:rPr lang="en-US" sz="1100" dirty="0" smtClean="0"/>
              <a:t>OCAL. </a:t>
            </a:r>
            <a:r>
              <a:rPr lang="en-US" sz="1100" dirty="0" err="1" smtClean="0"/>
              <a:t>Klipart</a:t>
            </a:r>
            <a:r>
              <a:rPr lang="en-US" sz="1100" dirty="0" smtClean="0"/>
              <a:t> [on-line] </a:t>
            </a:r>
            <a:r>
              <a:rPr lang="cs-CZ" sz="1100" dirty="0" smtClean="0"/>
              <a:t>13</a:t>
            </a:r>
            <a:r>
              <a:rPr lang="en-US" sz="1100" dirty="0" smtClean="0"/>
              <a:t>.</a:t>
            </a:r>
            <a:r>
              <a:rPr lang="cs-CZ" sz="1100" dirty="0" smtClean="0"/>
              <a:t>11</a:t>
            </a:r>
            <a:r>
              <a:rPr lang="en-US" sz="1100" dirty="0" smtClean="0"/>
              <a:t>. 200</a:t>
            </a:r>
            <a:r>
              <a:rPr lang="cs-CZ" sz="1100" dirty="0" smtClean="0"/>
              <a:t>7</a:t>
            </a:r>
            <a:r>
              <a:rPr lang="en-US" sz="1100" dirty="0" smtClean="0"/>
              <a:t>, 1</a:t>
            </a:r>
            <a:r>
              <a:rPr lang="cs-CZ" sz="1100" dirty="0" smtClean="0"/>
              <a:t>2</a:t>
            </a:r>
            <a:r>
              <a:rPr lang="en-US" sz="1100" dirty="0" smtClean="0"/>
              <a:t>:</a:t>
            </a:r>
            <a:r>
              <a:rPr lang="cs-CZ" sz="1100" dirty="0"/>
              <a:t>3</a:t>
            </a:r>
            <a:r>
              <a:rPr lang="cs-CZ" sz="1100" dirty="0" smtClean="0"/>
              <a:t>8</a:t>
            </a:r>
            <a:r>
              <a:rPr lang="en-US" sz="1100" dirty="0" smtClean="0"/>
              <a:t> [cit. 2012-04-</a:t>
            </a:r>
            <a:r>
              <a:rPr lang="cs-CZ" sz="1100" dirty="0" smtClean="0"/>
              <a:t>20</a:t>
            </a:r>
            <a:r>
              <a:rPr lang="en-US" sz="1100" dirty="0" smtClean="0"/>
              <a:t>]. </a:t>
            </a:r>
            <a:r>
              <a:rPr lang="en-US" sz="1100" dirty="0" err="1" smtClean="0"/>
              <a:t>Název</a:t>
            </a:r>
            <a:r>
              <a:rPr lang="en-US" sz="1100" dirty="0" smtClean="0"/>
              <a:t> </a:t>
            </a:r>
            <a:r>
              <a:rPr lang="en-US" sz="1100" dirty="0" err="1" smtClean="0"/>
              <a:t>souboru</a:t>
            </a:r>
            <a:r>
              <a:rPr lang="en-US" sz="1100" dirty="0" smtClean="0"/>
              <a:t>:  11949863171091714933corn_cob.svg.med.png</a:t>
            </a:r>
            <a:br>
              <a:rPr lang="en-US" sz="1100" dirty="0" smtClean="0"/>
            </a:br>
            <a:r>
              <a:rPr lang="en-US" sz="1100" dirty="0" err="1" smtClean="0"/>
              <a:t>Dostupný</a:t>
            </a:r>
            <a:r>
              <a:rPr lang="en-US" sz="1100" dirty="0" smtClean="0"/>
              <a:t> pod </a:t>
            </a:r>
            <a:r>
              <a:rPr lang="en-US" sz="1100" dirty="0" err="1" smtClean="0"/>
              <a:t>licencí</a:t>
            </a:r>
            <a:r>
              <a:rPr lang="en-US" sz="1100" dirty="0" smtClean="0"/>
              <a:t> Public domain </a:t>
            </a:r>
            <a:r>
              <a:rPr lang="en-US" sz="1100" dirty="0" err="1" smtClean="0"/>
              <a:t>na</a:t>
            </a:r>
            <a:r>
              <a:rPr lang="en-US" sz="1100" dirty="0" smtClean="0"/>
              <a:t>  http://www.clker.com/cliparts/7/3/b/5/11949863171091714933corn_cob.svg.med.png</a:t>
            </a:r>
            <a:br>
              <a:rPr lang="en-US" sz="1100" dirty="0" smtClean="0"/>
            </a:br>
            <a:r>
              <a:rPr lang="en-US" sz="1100" dirty="0" smtClean="0"/>
              <a:t>OCAL. </a:t>
            </a:r>
            <a:r>
              <a:rPr lang="en-US" sz="1100" dirty="0" err="1" smtClean="0"/>
              <a:t>Klipart</a:t>
            </a:r>
            <a:r>
              <a:rPr lang="en-US" sz="1100" dirty="0" smtClean="0"/>
              <a:t> [on-line] 1</a:t>
            </a:r>
            <a:r>
              <a:rPr lang="cs-CZ" sz="1100" dirty="0" smtClean="0"/>
              <a:t>8</a:t>
            </a:r>
            <a:r>
              <a:rPr lang="en-US" sz="1100" dirty="0" smtClean="0"/>
              <a:t>.11. 2007, 1</a:t>
            </a:r>
            <a:r>
              <a:rPr lang="cs-CZ" sz="1100" dirty="0" smtClean="0"/>
              <a:t>4</a:t>
            </a:r>
            <a:r>
              <a:rPr lang="en-US" sz="1100" dirty="0" smtClean="0"/>
              <a:t>:</a:t>
            </a:r>
            <a:r>
              <a:rPr lang="cs-CZ" sz="1100" dirty="0" smtClean="0"/>
              <a:t>43 </a:t>
            </a:r>
            <a:r>
              <a:rPr lang="en-US" sz="1100" dirty="0" smtClean="0"/>
              <a:t>[cit. 2012-04-20]. </a:t>
            </a:r>
            <a:r>
              <a:rPr lang="en-US" sz="1100" dirty="0" err="1" smtClean="0"/>
              <a:t>Název</a:t>
            </a:r>
            <a:r>
              <a:rPr lang="en-US" sz="1100" dirty="0" smtClean="0"/>
              <a:t> </a:t>
            </a:r>
            <a:r>
              <a:rPr lang="en-US" sz="1100" dirty="0" err="1" smtClean="0"/>
              <a:t>souboru</a:t>
            </a:r>
            <a:r>
              <a:rPr lang="en-US" sz="1100" dirty="0" smtClean="0"/>
              <a:t>:  11954258001627905260broccoli_gringer_01.svg.med.png</a:t>
            </a:r>
            <a:br>
              <a:rPr lang="en-US" sz="1100" dirty="0" smtClean="0"/>
            </a:br>
            <a:r>
              <a:rPr lang="en-US" sz="1100" dirty="0" err="1" smtClean="0"/>
              <a:t>Dostupný</a:t>
            </a:r>
            <a:r>
              <a:rPr lang="en-US" sz="1100" dirty="0" smtClean="0"/>
              <a:t> pod </a:t>
            </a:r>
            <a:r>
              <a:rPr lang="en-US" sz="1100" dirty="0" err="1" smtClean="0"/>
              <a:t>licencí</a:t>
            </a:r>
            <a:r>
              <a:rPr lang="en-US" sz="1100" dirty="0" smtClean="0"/>
              <a:t> Public domain </a:t>
            </a:r>
            <a:r>
              <a:rPr lang="en-US" sz="1100" dirty="0" err="1" smtClean="0"/>
              <a:t>na</a:t>
            </a:r>
            <a:r>
              <a:rPr lang="cs-CZ" sz="1100" dirty="0" smtClean="0"/>
              <a:t> http://www.clker.com/cliparts/e/5/8/4/11954258001627905260broccoli_gringer_01.svg.med.png</a:t>
            </a:r>
            <a:br>
              <a:rPr lang="cs-CZ" sz="1100" dirty="0" smtClean="0"/>
            </a:br>
            <a:r>
              <a:rPr lang="cs-CZ" sz="1100" dirty="0" smtClean="0"/>
              <a:t>OCAL. Klipart [on-line] 22.6. 2009, 11:26 [cit. 2012-04-20]. Název souboru:1245695163592167037johnny_automatic_broccoli.svg.med.png</a:t>
            </a:r>
            <a:br>
              <a:rPr lang="cs-CZ" sz="1100" dirty="0" smtClean="0"/>
            </a:br>
            <a:r>
              <a:rPr lang="cs-CZ" sz="1100" dirty="0" smtClean="0"/>
              <a:t>Dostupný pod licencí Public </a:t>
            </a:r>
            <a:r>
              <a:rPr lang="cs-CZ" sz="1100" dirty="0" err="1" smtClean="0"/>
              <a:t>domain</a:t>
            </a:r>
            <a:r>
              <a:rPr lang="cs-CZ" sz="1100" dirty="0" smtClean="0"/>
              <a:t> na http://www.clker.com/cliparts/4/d/d/c/1245695163592167037johnny_automatic_broccoli.svg.med.png</a:t>
            </a:r>
            <a:br>
              <a:rPr lang="cs-CZ" sz="1100" dirty="0" smtClean="0"/>
            </a:br>
            <a:r>
              <a:rPr lang="cs-CZ" sz="1100" dirty="0" smtClean="0"/>
              <a:t>OCAL. Klipart [on-line] 18.11. 2007, 17:48 [cit. 2012-04-20]. Název souboru: 1195436924641071427Machovka_cole.svg.med.png</a:t>
            </a:r>
            <a:br>
              <a:rPr lang="cs-CZ" sz="1100" dirty="0" smtClean="0"/>
            </a:br>
            <a:r>
              <a:rPr lang="cs-CZ" sz="1100" dirty="0" smtClean="0"/>
              <a:t>Dostupný pod licencí Public </a:t>
            </a:r>
            <a:r>
              <a:rPr lang="cs-CZ" sz="1100" dirty="0" err="1" smtClean="0"/>
              <a:t>domain</a:t>
            </a:r>
            <a:r>
              <a:rPr lang="cs-CZ" sz="1100" dirty="0" smtClean="0"/>
              <a:t> na http://www.clker.com/cliparts/d/8/3/f/1195436924641071427Machovka_cole.svg.med.png</a:t>
            </a:r>
            <a:endParaRPr lang="cs-CZ" sz="1100" dirty="0"/>
          </a:p>
        </p:txBody>
      </p:sp>
      <p:pic>
        <p:nvPicPr>
          <p:cNvPr id="8194" name="Picture 2" descr="Garlic Clip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352888" y="-26052463"/>
            <a:ext cx="2857500" cy="2428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9999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5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6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7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8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213</TotalTime>
  <Words>42</Words>
  <Application>Microsoft Office PowerPoint</Application>
  <PresentationFormat>Předvádění na obrazovce (4:3)</PresentationFormat>
  <Paragraphs>12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9</vt:i4>
      </vt:variant>
      <vt:variant>
        <vt:lpstr>Nadpisy snímků</vt:lpstr>
      </vt:variant>
      <vt:variant>
        <vt:i4>19</vt:i4>
      </vt:variant>
    </vt:vector>
  </HeadingPairs>
  <TitlesOfParts>
    <vt:vector size="28" baseType="lpstr">
      <vt:lpstr>Motiv systému Office</vt:lpstr>
      <vt:lpstr>1_Motiv systému Office</vt:lpstr>
      <vt:lpstr>2_Motiv systému Office</vt:lpstr>
      <vt:lpstr>3_Motiv systému Office</vt:lpstr>
      <vt:lpstr>4_Motiv systému Office</vt:lpstr>
      <vt:lpstr>5_Motiv systému Office</vt:lpstr>
      <vt:lpstr>6_Motiv systému Office</vt:lpstr>
      <vt:lpstr>7_Motiv systému Office</vt:lpstr>
      <vt:lpstr>8_Motiv systému Office</vt:lpstr>
      <vt:lpstr> Zelenina - cvičení paměti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Zeleninová polévka</vt:lpstr>
      <vt:lpstr>Použité zdroje: OCAL. Klipart [on-line] 13.11. 2007, 12:38 [cit. 2012-04-20]. Název souboru:  11949863171091714933corn_cob.svg.med.png Dostupný pod licencí Public domain na  http://www.clker.com/cliparts/7/3/b/5/11949863171091714933corn_cob.svg.med.png OCAL. Klipart [on-line] 18.11. 2007, 14:43 [cit. 2012-04-20]. Název souboru:  11954258001627905260broccoli_gringer_01.svg.med.png Dostupný pod licencí Public domain na http://www.clker.com/cliparts/e/5/8/4/11954258001627905260broccoli_gringer_01.svg.med.png OCAL. Klipart [on-line] 22.6. 2009, 11:26 [cit. 2012-04-20]. Název souboru:1245695163592167037johnny_automatic_broccoli.svg.med.png Dostupný pod licencí Public domain na http://www.clker.com/cliparts/4/d/d/c/1245695163592167037johnny_automatic_broccoli.svg.med.png OCAL. Klipart [on-line] 18.11. 2007, 17:48 [cit. 2012-04-20]. Název souboru: 1195436924641071427Machovka_cole.svg.med.png Dostupný pod licencí Public domain na http://www.clker.com/cliparts/d/8/3/f/1195436924641071427Machovka_cole.svg.med.png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Karkošková</dc:creator>
  <cp:lastModifiedBy>Karkošková</cp:lastModifiedBy>
  <cp:revision>20</cp:revision>
  <dcterms:created xsi:type="dcterms:W3CDTF">2012-04-21T15:26:18Z</dcterms:created>
  <dcterms:modified xsi:type="dcterms:W3CDTF">2012-04-21T19:54:32Z</dcterms:modified>
</cp:coreProperties>
</file>