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AFE6A"/>
    <a:srgbClr val="FF66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-2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E8F54702-614B-49C4-8FD9-D77067F69AD7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D7A3DBAE-7A54-4E4E-9F2D-07D0755697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299727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9556275B-4082-4094-B71A-4921820CB113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51ADAF-D766-4CE6-A379-F5A876E89A73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C31F49-31CC-4966-AE9F-62EA96E961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63240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81FC52-72A4-4EB1-AF71-62A2443716B2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CAC765-0308-4CC2-9C86-63CD1DD2C0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1189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861855-D2CB-4648-8D29-4CB0F57C7844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06C390-7825-41F7-8658-02EEA75A82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76204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3F9761-AA35-456D-9AD6-CAF39751B0C2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7E3886-AE11-4E0B-B213-EDF3D64614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96546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8F312E-9487-4544-89E4-A8A5099414B4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6D14D5-62C1-4FC4-A048-04A814A3F7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75618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08C0AF-2C20-41BA-A019-7FBD4C9028B9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D346F5-27CA-404E-B370-CB359D82C6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80505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93A274-F3AF-4095-9A11-9E7E11F506B7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D72B10-01A2-4070-B191-B51145EF80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07279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39C3F6-6415-46B3-AF57-6E8818AC77FF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3E50A0-3248-4FB1-83E6-3B9BAF5929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23197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BE0B21-4807-4219-B05A-592CC9E4EF7C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33E7CE-50D9-4E11-A3A6-E5511D9A9D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03313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A988A3-CD1E-4AA7-8EA8-842C9A7A44CC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60EBC6-CC8B-4CE9-B048-F442A0A771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89735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5E8AD4-F1D2-47EE-92FE-4A5B3365C1DD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F01912-8A8D-4E12-9ADD-3E2E7582B9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187250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11ECD17-6DD2-427B-BF6B-961FA8A1B387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ECA6379-AB7D-420B-9262-10EDA9E344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14821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CAA4B25-B14F-49FC-9380-5812A251331A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499AD54E-F300-4B64-8549-E23CF74E99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1.png"/><Relationship Id="rId5" Type="http://schemas.openxmlformats.org/officeDocument/2006/relationships/oleObject" Target="../embeddings/oleObject1.bin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9" name="Rectangle 7"/>
          <p:cNvSpPr>
            <a:spLocks noChangeArrowheads="1"/>
          </p:cNvSpPr>
          <p:nvPr/>
        </p:nvSpPr>
        <p:spPr bwMode="auto">
          <a:xfrm>
            <a:off x="2463225" y="2399301"/>
            <a:ext cx="4458849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 sz="2000" b="1" dirty="0">
                <a:latin typeface="Calibri" pitchFamily="34" charset="0"/>
              </a:rPr>
              <a:t>VY_32_INOVACE_05_SLOVNI </a:t>
            </a:r>
            <a:r>
              <a:rPr lang="cs-CZ" sz="2000" b="1" dirty="0" smtClean="0">
                <a:latin typeface="Calibri" pitchFamily="34" charset="0"/>
              </a:rPr>
              <a:t>DRUHY_10</a:t>
            </a:r>
            <a:endParaRPr lang="cs-CZ" sz="2000" b="1" dirty="0">
              <a:solidFill>
                <a:srgbClr val="FE2710"/>
              </a:solidFill>
              <a:latin typeface="Calibri" pitchFamily="34" charset="0"/>
            </a:endParaRPr>
          </a:p>
        </p:txBody>
      </p:sp>
      <p:sp>
        <p:nvSpPr>
          <p:cNvPr id="14340" name="Nadpis 1"/>
          <p:cNvSpPr>
            <a:spLocks noGrp="1"/>
          </p:cNvSpPr>
          <p:nvPr>
            <p:ph type="ctrTitle"/>
          </p:nvPr>
        </p:nvSpPr>
        <p:spPr>
          <a:xfrm>
            <a:off x="684213" y="1125538"/>
            <a:ext cx="7772400" cy="1082675"/>
          </a:xfrm>
        </p:spPr>
        <p:txBody>
          <a:bodyPr/>
          <a:lstStyle/>
          <a:p>
            <a:r>
              <a:rPr lang="cs-CZ" sz="3200" dirty="0" smtClean="0">
                <a:solidFill>
                  <a:srgbClr val="FE2710"/>
                </a:solidFill>
              </a:rPr>
              <a:t>Skloňování podstatných jmen rodu Ž</a:t>
            </a:r>
          </a:p>
        </p:txBody>
      </p:sp>
      <p:pic>
        <p:nvPicPr>
          <p:cNvPr id="14341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4343" name="Object 7"/>
          <p:cNvGraphicFramePr>
            <a:graphicFrameLocks noChangeAspect="1"/>
          </p:cNvGraphicFramePr>
          <p:nvPr/>
        </p:nvGraphicFramePr>
        <p:xfrm>
          <a:off x="3779838" y="4292600"/>
          <a:ext cx="982662" cy="9794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4357" name="Rastrový obrázek" r:id="rId5" imgW="3000000" imgH="2980952" progId="Paint.Picture">
                  <p:embed/>
                </p:oleObj>
              </mc:Choice>
              <mc:Fallback>
                <p:oleObj name="Rastrový obrázek" r:id="rId5" imgW="3000000" imgH="2980952" progId="Paint.Picture">
                  <p:embed/>
                  <p:pic>
                    <p:nvPicPr>
                      <p:cNvPr id="0" name="Object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779838" y="4292600"/>
                        <a:ext cx="982662" cy="9794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344" name="TextovéPole 2"/>
          <p:cNvSpPr txBox="1">
            <a:spLocks noChangeArrowheads="1"/>
          </p:cNvSpPr>
          <p:nvPr/>
        </p:nvSpPr>
        <p:spPr bwMode="auto">
          <a:xfrm>
            <a:off x="684213" y="3213100"/>
            <a:ext cx="7777162" cy="1314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cs-CZ" sz="1600" b="1" dirty="0">
                <a:latin typeface="Times New Roman" pitchFamily="18" charset="0"/>
              </a:rPr>
              <a:t>Název projektu:	OP VK 1.4 42937515</a:t>
            </a:r>
            <a:endParaRPr lang="cs-CZ" sz="1600" b="1" dirty="0">
              <a:solidFill>
                <a:srgbClr val="000000"/>
              </a:solidFill>
              <a:latin typeface="Times New Roman" pitchFamily="18" charset="0"/>
            </a:endParaRPr>
          </a:p>
          <a:p>
            <a:r>
              <a:rPr lang="cs-CZ" sz="1600" b="1" dirty="0">
                <a:solidFill>
                  <a:srgbClr val="000000"/>
                </a:solidFill>
                <a:latin typeface="Times New Roman" pitchFamily="18" charset="0"/>
              </a:rPr>
              <a:t>Číslo projektu:	</a:t>
            </a:r>
            <a:r>
              <a:rPr lang="cs-CZ" sz="1600" b="1" dirty="0">
                <a:solidFill>
                  <a:srgbClr val="000000"/>
                </a:solidFill>
                <a:latin typeface="Times New Roman" pitchFamily="18" charset="0"/>
              </a:rPr>
              <a:t>CZ.1.07/1.4.00/21.1253</a:t>
            </a:r>
          </a:p>
          <a:p>
            <a:r>
              <a:rPr lang="cs-CZ" sz="1600" b="1" dirty="0" smtClean="0">
                <a:solidFill>
                  <a:srgbClr val="000000"/>
                </a:solidFill>
                <a:latin typeface="Times New Roman" pitchFamily="18" charset="0"/>
              </a:rPr>
              <a:t>Název </a:t>
            </a:r>
            <a:r>
              <a:rPr lang="cs-CZ" sz="1600" b="1" dirty="0">
                <a:solidFill>
                  <a:srgbClr val="000000"/>
                </a:solidFill>
                <a:latin typeface="Times New Roman" pitchFamily="18" charset="0"/>
              </a:rPr>
              <a:t>šablony:	</a:t>
            </a:r>
            <a:r>
              <a:rPr lang="cs-CZ" sz="1600" b="1" dirty="0">
                <a:latin typeface="Times New Roman" pitchFamily="18" charset="0"/>
                <a:cs typeface="Arial" charset="0"/>
              </a:rPr>
              <a:t>III/2 </a:t>
            </a:r>
            <a:r>
              <a:rPr lang="cs-CZ" sz="1600" b="1" dirty="0">
                <a:solidFill>
                  <a:srgbClr val="000000"/>
                </a:solidFill>
                <a:latin typeface="Times New Roman" pitchFamily="18" charset="0"/>
              </a:rPr>
              <a:t>Inovace a zkvalitnění výuky prostřednictvím ICT</a:t>
            </a:r>
          </a:p>
          <a:p>
            <a:r>
              <a:rPr lang="cs-CZ" sz="1600" b="1" dirty="0">
                <a:solidFill>
                  <a:srgbClr val="000000"/>
                </a:solidFill>
                <a:latin typeface="Times New Roman" pitchFamily="18" charset="0"/>
              </a:rPr>
              <a:t>Název školy:	</a:t>
            </a:r>
            <a:r>
              <a:rPr lang="cs-CZ" sz="1600" b="1" dirty="0">
                <a:latin typeface="Times New Roman" pitchFamily="18" charset="0"/>
              </a:rPr>
              <a:t>Základní škola Dašice, okres Pardubice</a:t>
            </a:r>
            <a:endParaRPr lang="cs-CZ" sz="1600" b="1" dirty="0">
              <a:solidFill>
                <a:srgbClr val="000000"/>
              </a:solidFill>
              <a:latin typeface="Times New Roman" pitchFamily="18" charset="0"/>
            </a:endParaRPr>
          </a:p>
          <a:p>
            <a:endParaRPr lang="cs-CZ" sz="1600" b="1" dirty="0">
              <a:latin typeface="Times New Roman" pitchFamily="18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6547" name="Group 163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2041419363"/>
              </p:ext>
            </p:extLst>
          </p:nvPr>
        </p:nvGraphicFramePr>
        <p:xfrm>
          <a:off x="457200" y="274638"/>
          <a:ext cx="8362950" cy="6117283"/>
        </p:xfrm>
        <a:graphic>
          <a:graphicData uri="http://schemas.openxmlformats.org/drawingml/2006/table">
            <a:tbl>
              <a:tblPr/>
              <a:tblGrid>
                <a:gridCol w="2459038"/>
                <a:gridCol w="803275"/>
                <a:gridCol w="1068387"/>
                <a:gridCol w="1871663"/>
                <a:gridCol w="2160587"/>
              </a:tblGrid>
              <a:tr h="355600">
                <a:tc gridSpan="5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 výstupu: 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Kovářová 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Martina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57188">
                <a:tc gridSpan="5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ověřen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výstupu: 3.5.2011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55600">
                <a:tc gridSpan="2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předmět:  ČJ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celek: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Slovní druhy v 5. ročníku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57188">
                <a:tc gridSpan="5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tř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da: 5.B.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06425"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celkový počet podpořených ž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ků: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 toho chlapců: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 toho d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vek: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 toho ž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ků se spec. vzděl. potřebami: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228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18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12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6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4988">
                <a:tc gridSpan="5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výstupu: prezentace</a:t>
                      </a:r>
                      <a:endParaRPr kumimoji="0" 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148013">
                <a:tc gridSpan="5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 výstupu: 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Cílem výstupu je výklad učiva a jeho následné procvičení.</a:t>
                      </a:r>
                      <a:endParaRPr kumimoji="0" 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solidFill>
            <a:srgbClr val="FF66FF"/>
          </a:solidFill>
        </p:spPr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Vzor žena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67544" y="1340768"/>
            <a:ext cx="8229600" cy="5400600"/>
          </a:xfrm>
        </p:spPr>
        <p:txBody>
          <a:bodyPr/>
          <a:lstStyle/>
          <a:p>
            <a:pPr marL="0" indent="0">
              <a:buNone/>
            </a:pPr>
            <a:r>
              <a:rPr lang="cs-CZ" b="1" u="sng" dirty="0" smtClean="0">
                <a:solidFill>
                  <a:srgbClr val="7030A0"/>
                </a:solidFill>
              </a:rPr>
              <a:t>           j.č.                                        </a:t>
            </a:r>
            <a:r>
              <a:rPr lang="cs-CZ" b="1" u="sng" dirty="0">
                <a:solidFill>
                  <a:srgbClr val="7030A0"/>
                </a:solidFill>
              </a:rPr>
              <a:t>m</a:t>
            </a:r>
            <a:r>
              <a:rPr lang="cs-CZ" b="1" u="sng" dirty="0" smtClean="0">
                <a:solidFill>
                  <a:srgbClr val="7030A0"/>
                </a:solidFill>
              </a:rPr>
              <a:t>n.č.</a:t>
            </a:r>
          </a:p>
          <a:p>
            <a:pPr marL="0" indent="0">
              <a:buNone/>
            </a:pPr>
            <a:r>
              <a:rPr lang="cs-CZ" dirty="0" smtClean="0"/>
              <a:t>1.p.    žena                                    </a:t>
            </a:r>
            <a:r>
              <a:rPr lang="cs-CZ" b="1" dirty="0" smtClean="0">
                <a:solidFill>
                  <a:srgbClr val="FF0000"/>
                </a:solidFill>
              </a:rPr>
              <a:t>ženy</a:t>
            </a:r>
          </a:p>
          <a:p>
            <a:pPr marL="0" indent="0">
              <a:buNone/>
            </a:pPr>
            <a:r>
              <a:rPr lang="cs-CZ" dirty="0" smtClean="0"/>
              <a:t>2.p.    </a:t>
            </a:r>
            <a:r>
              <a:rPr lang="cs-CZ" b="1" dirty="0" smtClean="0">
                <a:solidFill>
                  <a:srgbClr val="FF0000"/>
                </a:solidFill>
              </a:rPr>
              <a:t>ženy     </a:t>
            </a:r>
            <a:r>
              <a:rPr lang="cs-CZ" dirty="0" smtClean="0"/>
              <a:t>                               žen</a:t>
            </a:r>
          </a:p>
          <a:p>
            <a:pPr marL="0" indent="0">
              <a:buNone/>
            </a:pPr>
            <a:r>
              <a:rPr lang="cs-CZ" dirty="0" smtClean="0"/>
              <a:t>3.p.    ženě                                   ženám</a:t>
            </a:r>
          </a:p>
          <a:p>
            <a:pPr marL="0" indent="0">
              <a:buNone/>
            </a:pPr>
            <a:r>
              <a:rPr lang="cs-CZ" dirty="0" smtClean="0"/>
              <a:t>4.p.    ženu                                   </a:t>
            </a:r>
            <a:r>
              <a:rPr lang="cs-CZ" b="1" dirty="0" smtClean="0">
                <a:solidFill>
                  <a:srgbClr val="FF0000"/>
                </a:solidFill>
              </a:rPr>
              <a:t>ženy</a:t>
            </a:r>
          </a:p>
          <a:p>
            <a:pPr marL="0" indent="0">
              <a:buNone/>
            </a:pPr>
            <a:r>
              <a:rPr lang="cs-CZ" dirty="0" smtClean="0"/>
              <a:t>5.p.    ženo                                   </a:t>
            </a:r>
            <a:r>
              <a:rPr lang="cs-CZ" b="1" dirty="0" smtClean="0">
                <a:solidFill>
                  <a:srgbClr val="FF0000"/>
                </a:solidFill>
              </a:rPr>
              <a:t>ženy</a:t>
            </a:r>
          </a:p>
          <a:p>
            <a:pPr marL="0" indent="0">
              <a:buNone/>
            </a:pPr>
            <a:r>
              <a:rPr lang="cs-CZ" dirty="0" smtClean="0"/>
              <a:t>6.p.    ženě                                   ženách</a:t>
            </a:r>
          </a:p>
          <a:p>
            <a:pPr marL="0" indent="0">
              <a:buNone/>
            </a:pPr>
            <a:r>
              <a:rPr lang="cs-CZ" dirty="0" smtClean="0"/>
              <a:t>7.p.    ženou                                </a:t>
            </a:r>
            <a:r>
              <a:rPr lang="cs-CZ" b="1" dirty="0" smtClean="0">
                <a:solidFill>
                  <a:srgbClr val="00B0F0"/>
                </a:solidFill>
              </a:rPr>
              <a:t>ženami</a:t>
            </a:r>
          </a:p>
          <a:p>
            <a:pPr marL="0" indent="0">
              <a:buNone/>
            </a:pPr>
            <a:r>
              <a:rPr lang="cs-CZ" b="1" u="sng" dirty="0" smtClean="0">
                <a:solidFill>
                  <a:srgbClr val="00B0F0"/>
                </a:solidFill>
              </a:rPr>
              <a:t>Přípona </a:t>
            </a:r>
            <a:r>
              <a:rPr lang="cs-CZ" b="1" dirty="0" smtClean="0">
                <a:solidFill>
                  <a:srgbClr val="00B0F0"/>
                </a:solidFill>
              </a:rPr>
              <a:t>– mi </a:t>
            </a:r>
            <a:r>
              <a:rPr lang="cs-CZ" b="1" dirty="0" smtClean="0"/>
              <a:t>(7.p.) je měkká, </a:t>
            </a:r>
            <a:r>
              <a:rPr lang="cs-CZ" sz="2000" b="1" dirty="0" smtClean="0"/>
              <a:t>školami, učitelkami, tetami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1603818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/>
          <a:lstStyle/>
          <a:p>
            <a:r>
              <a:rPr lang="cs-CZ" sz="3600" dirty="0" smtClean="0">
                <a:solidFill>
                  <a:srgbClr val="FFFF00"/>
                </a:solidFill>
              </a:rPr>
              <a:t>Doplň koncovky a vymysli ze slov věty:</a:t>
            </a:r>
            <a:endParaRPr lang="cs-CZ" sz="3600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20000"/>
              <a:lumOff val="80000"/>
            </a:schemeClr>
          </a:solidFill>
        </p:spPr>
        <p:txBody>
          <a:bodyPr/>
          <a:lstStyle/>
          <a:p>
            <a:endParaRPr lang="cs-CZ" dirty="0"/>
          </a:p>
        </p:txBody>
      </p:sp>
      <p:sp>
        <p:nvSpPr>
          <p:cNvPr id="9" name="Slunce 8"/>
          <p:cNvSpPr/>
          <p:nvPr/>
        </p:nvSpPr>
        <p:spPr>
          <a:xfrm>
            <a:off x="107504" y="1628800"/>
            <a:ext cx="3024336" cy="2138536"/>
          </a:xfrm>
          <a:prstGeom prst="sun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Do </a:t>
            </a:r>
            <a:r>
              <a:rPr lang="cs-CZ" sz="2000" b="1" dirty="0" err="1" smtClean="0">
                <a:solidFill>
                  <a:schemeClr val="tx1"/>
                </a:solidFill>
              </a:rPr>
              <a:t>tráv</a:t>
            </a:r>
            <a:r>
              <a:rPr lang="cs-CZ" sz="2000" b="1" dirty="0" smtClean="0">
                <a:solidFill>
                  <a:schemeClr val="tx1"/>
                </a:solidFill>
              </a:rPr>
              <a:t>-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0" name="Slunce 9"/>
          <p:cNvSpPr/>
          <p:nvPr/>
        </p:nvSpPr>
        <p:spPr>
          <a:xfrm>
            <a:off x="2627784" y="1268760"/>
            <a:ext cx="3024336" cy="1922512"/>
          </a:xfrm>
          <a:prstGeom prst="sun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Do škol-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1" name="Slunce 10"/>
          <p:cNvSpPr/>
          <p:nvPr/>
        </p:nvSpPr>
        <p:spPr>
          <a:xfrm>
            <a:off x="5904148" y="1268760"/>
            <a:ext cx="2916324" cy="2232248"/>
          </a:xfrm>
          <a:prstGeom prst="sun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Lamp-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2" name="Slunce 11"/>
          <p:cNvSpPr/>
          <p:nvPr/>
        </p:nvSpPr>
        <p:spPr>
          <a:xfrm>
            <a:off x="395536" y="3767336"/>
            <a:ext cx="3240360" cy="196592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bez </a:t>
            </a:r>
            <a:r>
              <a:rPr lang="cs-CZ" sz="2000" b="1" dirty="0" err="1" smtClean="0">
                <a:solidFill>
                  <a:schemeClr val="tx1"/>
                </a:solidFill>
              </a:rPr>
              <a:t>Pavl</a:t>
            </a:r>
            <a:r>
              <a:rPr lang="cs-CZ" sz="2000" b="1" dirty="0" smtClean="0">
                <a:solidFill>
                  <a:schemeClr val="tx1"/>
                </a:solidFill>
              </a:rPr>
              <a:t>-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3" name="Slunce 12"/>
          <p:cNvSpPr/>
          <p:nvPr/>
        </p:nvSpPr>
        <p:spPr>
          <a:xfrm>
            <a:off x="3707904" y="3501008"/>
            <a:ext cx="3096344" cy="1944216"/>
          </a:xfrm>
          <a:prstGeom prst="sun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Želv-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4" name="Slunce 13"/>
          <p:cNvSpPr/>
          <p:nvPr/>
        </p:nvSpPr>
        <p:spPr>
          <a:xfrm>
            <a:off x="6372200" y="3191272"/>
            <a:ext cx="3168352" cy="1944216"/>
          </a:xfrm>
          <a:prstGeom prst="sun">
            <a:avLst/>
          </a:prstGeom>
          <a:solidFill>
            <a:srgbClr val="FF66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Ozdob-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6" name="Volný tvar 15"/>
          <p:cNvSpPr/>
          <p:nvPr/>
        </p:nvSpPr>
        <p:spPr>
          <a:xfrm>
            <a:off x="1954060" y="3206663"/>
            <a:ext cx="2041771" cy="2931090"/>
          </a:xfrm>
          <a:custGeom>
            <a:avLst/>
            <a:gdLst>
              <a:gd name="connsiteX0" fmla="*/ 0 w 2041771"/>
              <a:gd name="connsiteY0" fmla="*/ 0 h 2931090"/>
              <a:gd name="connsiteX1" fmla="*/ 50104 w 2041771"/>
              <a:gd name="connsiteY1" fmla="*/ 112734 h 2931090"/>
              <a:gd name="connsiteX2" fmla="*/ 87682 w 2041771"/>
              <a:gd name="connsiteY2" fmla="*/ 187890 h 2931090"/>
              <a:gd name="connsiteX3" fmla="*/ 125261 w 2041771"/>
              <a:gd name="connsiteY3" fmla="*/ 212942 h 2931090"/>
              <a:gd name="connsiteX4" fmla="*/ 187891 w 2041771"/>
              <a:gd name="connsiteY4" fmla="*/ 263047 h 2931090"/>
              <a:gd name="connsiteX5" fmla="*/ 237995 w 2041771"/>
              <a:gd name="connsiteY5" fmla="*/ 275573 h 2931090"/>
              <a:gd name="connsiteX6" fmla="*/ 325677 w 2041771"/>
              <a:gd name="connsiteY6" fmla="*/ 325677 h 2931090"/>
              <a:gd name="connsiteX7" fmla="*/ 363255 w 2041771"/>
              <a:gd name="connsiteY7" fmla="*/ 350729 h 2931090"/>
              <a:gd name="connsiteX8" fmla="*/ 413359 w 2041771"/>
              <a:gd name="connsiteY8" fmla="*/ 363255 h 2931090"/>
              <a:gd name="connsiteX9" fmla="*/ 463463 w 2041771"/>
              <a:gd name="connsiteY9" fmla="*/ 388307 h 2931090"/>
              <a:gd name="connsiteX10" fmla="*/ 588724 w 2041771"/>
              <a:gd name="connsiteY10" fmla="*/ 425885 h 2931090"/>
              <a:gd name="connsiteX11" fmla="*/ 651354 w 2041771"/>
              <a:gd name="connsiteY11" fmla="*/ 438411 h 2931090"/>
              <a:gd name="connsiteX12" fmla="*/ 726510 w 2041771"/>
              <a:gd name="connsiteY12" fmla="*/ 475989 h 2931090"/>
              <a:gd name="connsiteX13" fmla="*/ 789140 w 2041771"/>
              <a:gd name="connsiteY13" fmla="*/ 488515 h 2931090"/>
              <a:gd name="connsiteX14" fmla="*/ 864296 w 2041771"/>
              <a:gd name="connsiteY14" fmla="*/ 513567 h 2931090"/>
              <a:gd name="connsiteX15" fmla="*/ 901874 w 2041771"/>
              <a:gd name="connsiteY15" fmla="*/ 538619 h 2931090"/>
              <a:gd name="connsiteX16" fmla="*/ 1002082 w 2041771"/>
              <a:gd name="connsiteY16" fmla="*/ 563671 h 2931090"/>
              <a:gd name="connsiteX17" fmla="*/ 1039661 w 2041771"/>
              <a:gd name="connsiteY17" fmla="*/ 576197 h 2931090"/>
              <a:gd name="connsiteX18" fmla="*/ 1114817 w 2041771"/>
              <a:gd name="connsiteY18" fmla="*/ 626301 h 2931090"/>
              <a:gd name="connsiteX19" fmla="*/ 1164921 w 2041771"/>
              <a:gd name="connsiteY19" fmla="*/ 651353 h 2931090"/>
              <a:gd name="connsiteX20" fmla="*/ 1215025 w 2041771"/>
              <a:gd name="connsiteY20" fmla="*/ 688932 h 2931090"/>
              <a:gd name="connsiteX21" fmla="*/ 1252603 w 2041771"/>
              <a:gd name="connsiteY21" fmla="*/ 713984 h 2931090"/>
              <a:gd name="connsiteX22" fmla="*/ 1327759 w 2041771"/>
              <a:gd name="connsiteY22" fmla="*/ 789140 h 2931090"/>
              <a:gd name="connsiteX23" fmla="*/ 1390389 w 2041771"/>
              <a:gd name="connsiteY23" fmla="*/ 876822 h 2931090"/>
              <a:gd name="connsiteX24" fmla="*/ 1440493 w 2041771"/>
              <a:gd name="connsiteY24" fmla="*/ 914400 h 2931090"/>
              <a:gd name="connsiteX25" fmla="*/ 1490598 w 2041771"/>
              <a:gd name="connsiteY25" fmla="*/ 989556 h 2931090"/>
              <a:gd name="connsiteX26" fmla="*/ 1578280 w 2041771"/>
              <a:gd name="connsiteY26" fmla="*/ 1102290 h 2931090"/>
              <a:gd name="connsiteX27" fmla="*/ 1603332 w 2041771"/>
              <a:gd name="connsiteY27" fmla="*/ 1152395 h 2931090"/>
              <a:gd name="connsiteX28" fmla="*/ 1628384 w 2041771"/>
              <a:gd name="connsiteY28" fmla="*/ 1189973 h 2931090"/>
              <a:gd name="connsiteX29" fmla="*/ 1640910 w 2041771"/>
              <a:gd name="connsiteY29" fmla="*/ 1227551 h 2931090"/>
              <a:gd name="connsiteX30" fmla="*/ 1665962 w 2041771"/>
              <a:gd name="connsiteY30" fmla="*/ 1277655 h 2931090"/>
              <a:gd name="connsiteX31" fmla="*/ 1678488 w 2041771"/>
              <a:gd name="connsiteY31" fmla="*/ 1315233 h 2931090"/>
              <a:gd name="connsiteX32" fmla="*/ 1728592 w 2041771"/>
              <a:gd name="connsiteY32" fmla="*/ 1390389 h 2931090"/>
              <a:gd name="connsiteX33" fmla="*/ 1766170 w 2041771"/>
              <a:gd name="connsiteY33" fmla="*/ 1528175 h 2931090"/>
              <a:gd name="connsiteX34" fmla="*/ 1791222 w 2041771"/>
              <a:gd name="connsiteY34" fmla="*/ 1565753 h 2931090"/>
              <a:gd name="connsiteX35" fmla="*/ 1828800 w 2041771"/>
              <a:gd name="connsiteY35" fmla="*/ 1741118 h 2931090"/>
              <a:gd name="connsiteX36" fmla="*/ 1853852 w 2041771"/>
              <a:gd name="connsiteY36" fmla="*/ 1803748 h 2931090"/>
              <a:gd name="connsiteX37" fmla="*/ 1878904 w 2041771"/>
              <a:gd name="connsiteY37" fmla="*/ 1891430 h 2931090"/>
              <a:gd name="connsiteX38" fmla="*/ 1903956 w 2041771"/>
              <a:gd name="connsiteY38" fmla="*/ 1966586 h 2931090"/>
              <a:gd name="connsiteX39" fmla="*/ 1916482 w 2041771"/>
              <a:gd name="connsiteY39" fmla="*/ 2054269 h 2931090"/>
              <a:gd name="connsiteX40" fmla="*/ 1929008 w 2041771"/>
              <a:gd name="connsiteY40" fmla="*/ 2104373 h 2931090"/>
              <a:gd name="connsiteX41" fmla="*/ 1966587 w 2041771"/>
              <a:gd name="connsiteY41" fmla="*/ 2279737 h 2931090"/>
              <a:gd name="connsiteX42" fmla="*/ 2016691 w 2041771"/>
              <a:gd name="connsiteY42" fmla="*/ 2417523 h 2931090"/>
              <a:gd name="connsiteX43" fmla="*/ 2029217 w 2041771"/>
              <a:gd name="connsiteY43" fmla="*/ 2492679 h 2931090"/>
              <a:gd name="connsiteX44" fmla="*/ 2041743 w 2041771"/>
              <a:gd name="connsiteY44" fmla="*/ 2931090 h 29310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2041771" h="2931090">
                <a:moveTo>
                  <a:pt x="0" y="0"/>
                </a:moveTo>
                <a:cubicBezTo>
                  <a:pt x="64632" y="193896"/>
                  <a:pt x="-9446" y="-6366"/>
                  <a:pt x="50104" y="112734"/>
                </a:cubicBezTo>
                <a:cubicBezTo>
                  <a:pt x="70479" y="153484"/>
                  <a:pt x="51785" y="151993"/>
                  <a:pt x="87682" y="187890"/>
                </a:cubicBezTo>
                <a:cubicBezTo>
                  <a:pt x="98327" y="198535"/>
                  <a:pt x="113505" y="203537"/>
                  <a:pt x="125261" y="212942"/>
                </a:cubicBezTo>
                <a:cubicBezTo>
                  <a:pt x="156344" y="237809"/>
                  <a:pt x="146367" y="245251"/>
                  <a:pt x="187891" y="263047"/>
                </a:cubicBezTo>
                <a:cubicBezTo>
                  <a:pt x="203714" y="269828"/>
                  <a:pt x="221294" y="271398"/>
                  <a:pt x="237995" y="275573"/>
                </a:cubicBezTo>
                <a:cubicBezTo>
                  <a:pt x="329548" y="336608"/>
                  <a:pt x="214431" y="262108"/>
                  <a:pt x="325677" y="325677"/>
                </a:cubicBezTo>
                <a:cubicBezTo>
                  <a:pt x="338748" y="333146"/>
                  <a:pt x="349418" y="344799"/>
                  <a:pt x="363255" y="350729"/>
                </a:cubicBezTo>
                <a:cubicBezTo>
                  <a:pt x="379078" y="357510"/>
                  <a:pt x="397240" y="357210"/>
                  <a:pt x="413359" y="363255"/>
                </a:cubicBezTo>
                <a:cubicBezTo>
                  <a:pt x="430843" y="369811"/>
                  <a:pt x="446126" y="381372"/>
                  <a:pt x="463463" y="388307"/>
                </a:cubicBezTo>
                <a:cubicBezTo>
                  <a:pt x="502497" y="403921"/>
                  <a:pt x="547197" y="416657"/>
                  <a:pt x="588724" y="425885"/>
                </a:cubicBezTo>
                <a:cubicBezTo>
                  <a:pt x="609507" y="430503"/>
                  <a:pt x="630700" y="433247"/>
                  <a:pt x="651354" y="438411"/>
                </a:cubicBezTo>
                <a:cubicBezTo>
                  <a:pt x="768025" y="467579"/>
                  <a:pt x="604049" y="430066"/>
                  <a:pt x="726510" y="475989"/>
                </a:cubicBezTo>
                <a:cubicBezTo>
                  <a:pt x="746445" y="483464"/>
                  <a:pt x="768600" y="482913"/>
                  <a:pt x="789140" y="488515"/>
                </a:cubicBezTo>
                <a:cubicBezTo>
                  <a:pt x="814617" y="495463"/>
                  <a:pt x="842324" y="498919"/>
                  <a:pt x="864296" y="513567"/>
                </a:cubicBezTo>
                <a:cubicBezTo>
                  <a:pt x="876822" y="521918"/>
                  <a:pt x="887726" y="533474"/>
                  <a:pt x="901874" y="538619"/>
                </a:cubicBezTo>
                <a:cubicBezTo>
                  <a:pt x="934232" y="550385"/>
                  <a:pt x="969418" y="552783"/>
                  <a:pt x="1002082" y="563671"/>
                </a:cubicBezTo>
                <a:lnTo>
                  <a:pt x="1039661" y="576197"/>
                </a:lnTo>
                <a:cubicBezTo>
                  <a:pt x="1064713" y="592898"/>
                  <a:pt x="1087887" y="612836"/>
                  <a:pt x="1114817" y="626301"/>
                </a:cubicBezTo>
                <a:cubicBezTo>
                  <a:pt x="1131518" y="634652"/>
                  <a:pt x="1149087" y="641456"/>
                  <a:pt x="1164921" y="651353"/>
                </a:cubicBezTo>
                <a:cubicBezTo>
                  <a:pt x="1182624" y="662418"/>
                  <a:pt x="1198037" y="676797"/>
                  <a:pt x="1215025" y="688932"/>
                </a:cubicBezTo>
                <a:cubicBezTo>
                  <a:pt x="1227275" y="697682"/>
                  <a:pt x="1241351" y="703982"/>
                  <a:pt x="1252603" y="713984"/>
                </a:cubicBezTo>
                <a:cubicBezTo>
                  <a:pt x="1279083" y="737522"/>
                  <a:pt x="1308107" y="759661"/>
                  <a:pt x="1327759" y="789140"/>
                </a:cubicBezTo>
                <a:cubicBezTo>
                  <a:pt x="1341984" y="810477"/>
                  <a:pt x="1374852" y="861285"/>
                  <a:pt x="1390389" y="876822"/>
                </a:cubicBezTo>
                <a:cubicBezTo>
                  <a:pt x="1405151" y="891584"/>
                  <a:pt x="1426623" y="898797"/>
                  <a:pt x="1440493" y="914400"/>
                </a:cubicBezTo>
                <a:cubicBezTo>
                  <a:pt x="1460496" y="936904"/>
                  <a:pt x="1469308" y="968266"/>
                  <a:pt x="1490598" y="989556"/>
                </a:cubicBezTo>
                <a:cubicBezTo>
                  <a:pt x="1531835" y="1030793"/>
                  <a:pt x="1548316" y="1042361"/>
                  <a:pt x="1578280" y="1102290"/>
                </a:cubicBezTo>
                <a:cubicBezTo>
                  <a:pt x="1586631" y="1118992"/>
                  <a:pt x="1594068" y="1136182"/>
                  <a:pt x="1603332" y="1152395"/>
                </a:cubicBezTo>
                <a:cubicBezTo>
                  <a:pt x="1610801" y="1165466"/>
                  <a:pt x="1621651" y="1176508"/>
                  <a:pt x="1628384" y="1189973"/>
                </a:cubicBezTo>
                <a:cubicBezTo>
                  <a:pt x="1634289" y="1201783"/>
                  <a:pt x="1635709" y="1215415"/>
                  <a:pt x="1640910" y="1227551"/>
                </a:cubicBezTo>
                <a:cubicBezTo>
                  <a:pt x="1648266" y="1244714"/>
                  <a:pt x="1658606" y="1260492"/>
                  <a:pt x="1665962" y="1277655"/>
                </a:cubicBezTo>
                <a:cubicBezTo>
                  <a:pt x="1671163" y="1289791"/>
                  <a:pt x="1672076" y="1303691"/>
                  <a:pt x="1678488" y="1315233"/>
                </a:cubicBezTo>
                <a:cubicBezTo>
                  <a:pt x="1693110" y="1341553"/>
                  <a:pt x="1728592" y="1390389"/>
                  <a:pt x="1728592" y="1390389"/>
                </a:cubicBezTo>
                <a:cubicBezTo>
                  <a:pt x="1735315" y="1424002"/>
                  <a:pt x="1748007" y="1500931"/>
                  <a:pt x="1766170" y="1528175"/>
                </a:cubicBezTo>
                <a:lnTo>
                  <a:pt x="1791222" y="1565753"/>
                </a:lnTo>
                <a:cubicBezTo>
                  <a:pt x="1799541" y="1615669"/>
                  <a:pt x="1810964" y="1696529"/>
                  <a:pt x="1828800" y="1741118"/>
                </a:cubicBezTo>
                <a:cubicBezTo>
                  <a:pt x="1837151" y="1761995"/>
                  <a:pt x="1846742" y="1782417"/>
                  <a:pt x="1853852" y="1803748"/>
                </a:cubicBezTo>
                <a:cubicBezTo>
                  <a:pt x="1863464" y="1832585"/>
                  <a:pt x="1869965" y="1862377"/>
                  <a:pt x="1878904" y="1891430"/>
                </a:cubicBezTo>
                <a:cubicBezTo>
                  <a:pt x="1886670" y="1916669"/>
                  <a:pt x="1903956" y="1966586"/>
                  <a:pt x="1903956" y="1966586"/>
                </a:cubicBezTo>
                <a:cubicBezTo>
                  <a:pt x="1908131" y="1995814"/>
                  <a:pt x="1911201" y="2025221"/>
                  <a:pt x="1916482" y="2054269"/>
                </a:cubicBezTo>
                <a:cubicBezTo>
                  <a:pt x="1919562" y="2071207"/>
                  <a:pt x="1926573" y="2087331"/>
                  <a:pt x="1929008" y="2104373"/>
                </a:cubicBezTo>
                <a:cubicBezTo>
                  <a:pt x="1952023" y="2265473"/>
                  <a:pt x="1918929" y="2184421"/>
                  <a:pt x="1966587" y="2279737"/>
                </a:cubicBezTo>
                <a:cubicBezTo>
                  <a:pt x="2002506" y="2459334"/>
                  <a:pt x="1946042" y="2205576"/>
                  <a:pt x="2016691" y="2417523"/>
                </a:cubicBezTo>
                <a:cubicBezTo>
                  <a:pt x="2024722" y="2441617"/>
                  <a:pt x="2025042" y="2467627"/>
                  <a:pt x="2029217" y="2492679"/>
                </a:cubicBezTo>
                <a:cubicBezTo>
                  <a:pt x="2042979" y="2864262"/>
                  <a:pt x="2041743" y="2718070"/>
                  <a:pt x="2041743" y="2931090"/>
                </a:cubicBezTo>
              </a:path>
            </a:pathLst>
          </a:custGeom>
          <a:noFill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olný tvar 16"/>
          <p:cNvSpPr/>
          <p:nvPr/>
        </p:nvSpPr>
        <p:spPr>
          <a:xfrm>
            <a:off x="2329841" y="5311036"/>
            <a:ext cx="389599" cy="826717"/>
          </a:xfrm>
          <a:custGeom>
            <a:avLst/>
            <a:gdLst>
              <a:gd name="connsiteX0" fmla="*/ 0 w 389599"/>
              <a:gd name="connsiteY0" fmla="*/ 0 h 826717"/>
              <a:gd name="connsiteX1" fmla="*/ 37578 w 389599"/>
              <a:gd name="connsiteY1" fmla="*/ 62630 h 826717"/>
              <a:gd name="connsiteX2" fmla="*/ 50104 w 389599"/>
              <a:gd name="connsiteY2" fmla="*/ 100208 h 826717"/>
              <a:gd name="connsiteX3" fmla="*/ 137786 w 389599"/>
              <a:gd name="connsiteY3" fmla="*/ 212942 h 826717"/>
              <a:gd name="connsiteX4" fmla="*/ 175364 w 389599"/>
              <a:gd name="connsiteY4" fmla="*/ 263046 h 826717"/>
              <a:gd name="connsiteX5" fmla="*/ 237995 w 389599"/>
              <a:gd name="connsiteY5" fmla="*/ 325676 h 826717"/>
              <a:gd name="connsiteX6" fmla="*/ 275573 w 389599"/>
              <a:gd name="connsiteY6" fmla="*/ 413359 h 826717"/>
              <a:gd name="connsiteX7" fmla="*/ 288099 w 389599"/>
              <a:gd name="connsiteY7" fmla="*/ 450937 h 826717"/>
              <a:gd name="connsiteX8" fmla="*/ 313151 w 389599"/>
              <a:gd name="connsiteY8" fmla="*/ 488515 h 826717"/>
              <a:gd name="connsiteX9" fmla="*/ 338203 w 389599"/>
              <a:gd name="connsiteY9" fmla="*/ 563671 h 826717"/>
              <a:gd name="connsiteX10" fmla="*/ 350729 w 389599"/>
              <a:gd name="connsiteY10" fmla="*/ 601249 h 826717"/>
              <a:gd name="connsiteX11" fmla="*/ 363255 w 389599"/>
              <a:gd name="connsiteY11" fmla="*/ 638827 h 826717"/>
              <a:gd name="connsiteX12" fmla="*/ 375781 w 389599"/>
              <a:gd name="connsiteY12" fmla="*/ 701457 h 826717"/>
              <a:gd name="connsiteX13" fmla="*/ 388307 w 389599"/>
              <a:gd name="connsiteY13" fmla="*/ 739035 h 826717"/>
              <a:gd name="connsiteX14" fmla="*/ 388307 w 389599"/>
              <a:gd name="connsiteY14" fmla="*/ 826717 h 8267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89599" h="826717">
                <a:moveTo>
                  <a:pt x="0" y="0"/>
                </a:moveTo>
                <a:cubicBezTo>
                  <a:pt x="12526" y="20877"/>
                  <a:pt x="26690" y="40854"/>
                  <a:pt x="37578" y="62630"/>
                </a:cubicBezTo>
                <a:cubicBezTo>
                  <a:pt x="43483" y="74440"/>
                  <a:pt x="43692" y="88666"/>
                  <a:pt x="50104" y="100208"/>
                </a:cubicBezTo>
                <a:cubicBezTo>
                  <a:pt x="107977" y="204379"/>
                  <a:pt x="80128" y="145675"/>
                  <a:pt x="137786" y="212942"/>
                </a:cubicBezTo>
                <a:cubicBezTo>
                  <a:pt x="151372" y="228793"/>
                  <a:pt x="161494" y="247443"/>
                  <a:pt x="175364" y="263046"/>
                </a:cubicBezTo>
                <a:cubicBezTo>
                  <a:pt x="194979" y="285113"/>
                  <a:pt x="237995" y="325676"/>
                  <a:pt x="237995" y="325676"/>
                </a:cubicBezTo>
                <a:cubicBezTo>
                  <a:pt x="267371" y="413803"/>
                  <a:pt x="229138" y="305009"/>
                  <a:pt x="275573" y="413359"/>
                </a:cubicBezTo>
                <a:cubicBezTo>
                  <a:pt x="280774" y="425495"/>
                  <a:pt x="282194" y="439127"/>
                  <a:pt x="288099" y="450937"/>
                </a:cubicBezTo>
                <a:cubicBezTo>
                  <a:pt x="294832" y="464402"/>
                  <a:pt x="307037" y="474758"/>
                  <a:pt x="313151" y="488515"/>
                </a:cubicBezTo>
                <a:cubicBezTo>
                  <a:pt x="323876" y="512646"/>
                  <a:pt x="329852" y="538619"/>
                  <a:pt x="338203" y="563671"/>
                </a:cubicBezTo>
                <a:lnTo>
                  <a:pt x="350729" y="601249"/>
                </a:lnTo>
                <a:cubicBezTo>
                  <a:pt x="354904" y="613775"/>
                  <a:pt x="360666" y="625880"/>
                  <a:pt x="363255" y="638827"/>
                </a:cubicBezTo>
                <a:cubicBezTo>
                  <a:pt x="367430" y="659704"/>
                  <a:pt x="370617" y="680803"/>
                  <a:pt x="375781" y="701457"/>
                </a:cubicBezTo>
                <a:cubicBezTo>
                  <a:pt x="378983" y="714266"/>
                  <a:pt x="386993" y="725897"/>
                  <a:pt x="388307" y="739035"/>
                </a:cubicBezTo>
                <a:cubicBezTo>
                  <a:pt x="391215" y="768117"/>
                  <a:pt x="388307" y="797490"/>
                  <a:pt x="388307" y="826717"/>
                </a:cubicBezTo>
              </a:path>
            </a:pathLst>
          </a:custGeom>
          <a:solidFill>
            <a:srgbClr val="00B050"/>
          </a:solidFill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olný tvar 17"/>
          <p:cNvSpPr/>
          <p:nvPr/>
        </p:nvSpPr>
        <p:spPr>
          <a:xfrm>
            <a:off x="3657600" y="2705622"/>
            <a:ext cx="212942" cy="3457183"/>
          </a:xfrm>
          <a:custGeom>
            <a:avLst/>
            <a:gdLst>
              <a:gd name="connsiteX0" fmla="*/ 212942 w 212942"/>
              <a:gd name="connsiteY0" fmla="*/ 0 h 3457183"/>
              <a:gd name="connsiteX1" fmla="*/ 187890 w 212942"/>
              <a:gd name="connsiteY1" fmla="*/ 112734 h 3457183"/>
              <a:gd name="connsiteX2" fmla="*/ 175364 w 212942"/>
              <a:gd name="connsiteY2" fmla="*/ 150312 h 3457183"/>
              <a:gd name="connsiteX3" fmla="*/ 162838 w 212942"/>
              <a:gd name="connsiteY3" fmla="*/ 200416 h 3457183"/>
              <a:gd name="connsiteX4" fmla="*/ 137786 w 212942"/>
              <a:gd name="connsiteY4" fmla="*/ 250520 h 3457183"/>
              <a:gd name="connsiteX5" fmla="*/ 100208 w 212942"/>
              <a:gd name="connsiteY5" fmla="*/ 375781 h 3457183"/>
              <a:gd name="connsiteX6" fmla="*/ 75156 w 212942"/>
              <a:gd name="connsiteY6" fmla="*/ 501041 h 3457183"/>
              <a:gd name="connsiteX7" fmla="*/ 62630 w 212942"/>
              <a:gd name="connsiteY7" fmla="*/ 826718 h 3457183"/>
              <a:gd name="connsiteX8" fmla="*/ 50104 w 212942"/>
              <a:gd name="connsiteY8" fmla="*/ 1277655 h 3457183"/>
              <a:gd name="connsiteX9" fmla="*/ 25052 w 212942"/>
              <a:gd name="connsiteY9" fmla="*/ 1415441 h 3457183"/>
              <a:gd name="connsiteX10" fmla="*/ 0 w 212942"/>
              <a:gd name="connsiteY10" fmla="*/ 1603331 h 3457183"/>
              <a:gd name="connsiteX11" fmla="*/ 12526 w 212942"/>
              <a:gd name="connsiteY11" fmla="*/ 1703540 h 3457183"/>
              <a:gd name="connsiteX12" fmla="*/ 37578 w 212942"/>
              <a:gd name="connsiteY12" fmla="*/ 1741118 h 3457183"/>
              <a:gd name="connsiteX13" fmla="*/ 62630 w 212942"/>
              <a:gd name="connsiteY13" fmla="*/ 1816274 h 3457183"/>
              <a:gd name="connsiteX14" fmla="*/ 75156 w 212942"/>
              <a:gd name="connsiteY14" fmla="*/ 1853852 h 3457183"/>
              <a:gd name="connsiteX15" fmla="*/ 87682 w 212942"/>
              <a:gd name="connsiteY15" fmla="*/ 1891430 h 3457183"/>
              <a:gd name="connsiteX16" fmla="*/ 112734 w 212942"/>
              <a:gd name="connsiteY16" fmla="*/ 2016690 h 3457183"/>
              <a:gd name="connsiteX17" fmla="*/ 137786 w 212942"/>
              <a:gd name="connsiteY17" fmla="*/ 2091846 h 3457183"/>
              <a:gd name="connsiteX18" fmla="*/ 162838 w 212942"/>
              <a:gd name="connsiteY18" fmla="*/ 2404997 h 3457183"/>
              <a:gd name="connsiteX19" fmla="*/ 150312 w 212942"/>
              <a:gd name="connsiteY19" fmla="*/ 2855934 h 3457183"/>
              <a:gd name="connsiteX20" fmla="*/ 162838 w 212942"/>
              <a:gd name="connsiteY20" fmla="*/ 3219189 h 3457183"/>
              <a:gd name="connsiteX21" fmla="*/ 175364 w 212942"/>
              <a:gd name="connsiteY21" fmla="*/ 3331923 h 3457183"/>
              <a:gd name="connsiteX22" fmla="*/ 187890 w 212942"/>
              <a:gd name="connsiteY22" fmla="*/ 3457183 h 34571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212942" h="3457183">
                <a:moveTo>
                  <a:pt x="212942" y="0"/>
                </a:moveTo>
                <a:cubicBezTo>
                  <a:pt x="204332" y="43050"/>
                  <a:pt x="199683" y="71458"/>
                  <a:pt x="187890" y="112734"/>
                </a:cubicBezTo>
                <a:cubicBezTo>
                  <a:pt x="184263" y="125430"/>
                  <a:pt x="178991" y="137616"/>
                  <a:pt x="175364" y="150312"/>
                </a:cubicBezTo>
                <a:cubicBezTo>
                  <a:pt x="170635" y="166865"/>
                  <a:pt x="168883" y="184297"/>
                  <a:pt x="162838" y="200416"/>
                </a:cubicBezTo>
                <a:cubicBezTo>
                  <a:pt x="156282" y="217900"/>
                  <a:pt x="146137" y="233819"/>
                  <a:pt x="137786" y="250520"/>
                </a:cubicBezTo>
                <a:cubicBezTo>
                  <a:pt x="113049" y="374209"/>
                  <a:pt x="141407" y="252185"/>
                  <a:pt x="100208" y="375781"/>
                </a:cubicBezTo>
                <a:cubicBezTo>
                  <a:pt x="87751" y="413153"/>
                  <a:pt x="81323" y="464038"/>
                  <a:pt x="75156" y="501041"/>
                </a:cubicBezTo>
                <a:cubicBezTo>
                  <a:pt x="70981" y="609600"/>
                  <a:pt x="66133" y="718135"/>
                  <a:pt x="62630" y="826718"/>
                </a:cubicBezTo>
                <a:cubicBezTo>
                  <a:pt x="57782" y="977010"/>
                  <a:pt x="57256" y="1127455"/>
                  <a:pt x="50104" y="1277655"/>
                </a:cubicBezTo>
                <a:cubicBezTo>
                  <a:pt x="48017" y="1321478"/>
                  <a:pt x="30874" y="1371776"/>
                  <a:pt x="25052" y="1415441"/>
                </a:cubicBezTo>
                <a:cubicBezTo>
                  <a:pt x="-4237" y="1635108"/>
                  <a:pt x="28186" y="1462403"/>
                  <a:pt x="0" y="1603331"/>
                </a:cubicBezTo>
                <a:cubicBezTo>
                  <a:pt x="4175" y="1636734"/>
                  <a:pt x="3669" y="1671063"/>
                  <a:pt x="12526" y="1703540"/>
                </a:cubicBezTo>
                <a:cubicBezTo>
                  <a:pt x="16487" y="1718064"/>
                  <a:pt x="31464" y="1727361"/>
                  <a:pt x="37578" y="1741118"/>
                </a:cubicBezTo>
                <a:cubicBezTo>
                  <a:pt x="48303" y="1765249"/>
                  <a:pt x="54279" y="1791222"/>
                  <a:pt x="62630" y="1816274"/>
                </a:cubicBezTo>
                <a:lnTo>
                  <a:pt x="75156" y="1853852"/>
                </a:lnTo>
                <a:cubicBezTo>
                  <a:pt x="79331" y="1866378"/>
                  <a:pt x="85093" y="1878483"/>
                  <a:pt x="87682" y="1891430"/>
                </a:cubicBezTo>
                <a:cubicBezTo>
                  <a:pt x="96033" y="1933183"/>
                  <a:pt x="99269" y="1976295"/>
                  <a:pt x="112734" y="2016690"/>
                </a:cubicBezTo>
                <a:lnTo>
                  <a:pt x="137786" y="2091846"/>
                </a:lnTo>
                <a:cubicBezTo>
                  <a:pt x="152265" y="2207680"/>
                  <a:pt x="162838" y="2274473"/>
                  <a:pt x="162838" y="2404997"/>
                </a:cubicBezTo>
                <a:cubicBezTo>
                  <a:pt x="162838" y="2555367"/>
                  <a:pt x="154487" y="2705622"/>
                  <a:pt x="150312" y="2855934"/>
                </a:cubicBezTo>
                <a:cubicBezTo>
                  <a:pt x="154487" y="2977019"/>
                  <a:pt x="156470" y="3098199"/>
                  <a:pt x="162838" y="3219189"/>
                </a:cubicBezTo>
                <a:cubicBezTo>
                  <a:pt x="164825" y="3256946"/>
                  <a:pt x="171406" y="3294321"/>
                  <a:pt x="175364" y="3331923"/>
                </a:cubicBezTo>
                <a:cubicBezTo>
                  <a:pt x="179757" y="3373654"/>
                  <a:pt x="187890" y="3457183"/>
                  <a:pt x="187890" y="3457183"/>
                </a:cubicBezTo>
              </a:path>
            </a:pathLst>
          </a:custGeom>
          <a:solidFill>
            <a:srgbClr val="00B050"/>
          </a:solidFill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olný tvar 18"/>
          <p:cNvSpPr/>
          <p:nvPr/>
        </p:nvSpPr>
        <p:spPr>
          <a:xfrm>
            <a:off x="4922729" y="4935255"/>
            <a:ext cx="189627" cy="1189972"/>
          </a:xfrm>
          <a:custGeom>
            <a:avLst/>
            <a:gdLst>
              <a:gd name="connsiteX0" fmla="*/ 0 w 189627"/>
              <a:gd name="connsiteY0" fmla="*/ 0 h 1189972"/>
              <a:gd name="connsiteX1" fmla="*/ 25052 w 189627"/>
              <a:gd name="connsiteY1" fmla="*/ 576197 h 1189972"/>
              <a:gd name="connsiteX2" fmla="*/ 50104 w 189627"/>
              <a:gd name="connsiteY2" fmla="*/ 701457 h 1189972"/>
              <a:gd name="connsiteX3" fmla="*/ 62630 w 189627"/>
              <a:gd name="connsiteY3" fmla="*/ 789140 h 1189972"/>
              <a:gd name="connsiteX4" fmla="*/ 87682 w 189627"/>
              <a:gd name="connsiteY4" fmla="*/ 876822 h 1189972"/>
              <a:gd name="connsiteX5" fmla="*/ 112734 w 189627"/>
              <a:gd name="connsiteY5" fmla="*/ 926926 h 1189972"/>
              <a:gd name="connsiteX6" fmla="*/ 137786 w 189627"/>
              <a:gd name="connsiteY6" fmla="*/ 1002082 h 1189972"/>
              <a:gd name="connsiteX7" fmla="*/ 150312 w 189627"/>
              <a:gd name="connsiteY7" fmla="*/ 1039660 h 1189972"/>
              <a:gd name="connsiteX8" fmla="*/ 162838 w 189627"/>
              <a:gd name="connsiteY8" fmla="*/ 1089764 h 1189972"/>
              <a:gd name="connsiteX9" fmla="*/ 187890 w 189627"/>
              <a:gd name="connsiteY9" fmla="*/ 1189972 h 11899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89627" h="1189972">
                <a:moveTo>
                  <a:pt x="0" y="0"/>
                </a:moveTo>
                <a:cubicBezTo>
                  <a:pt x="47643" y="238216"/>
                  <a:pt x="-333" y="-20354"/>
                  <a:pt x="25052" y="576197"/>
                </a:cubicBezTo>
                <a:cubicBezTo>
                  <a:pt x="27776" y="640207"/>
                  <a:pt x="39981" y="645779"/>
                  <a:pt x="50104" y="701457"/>
                </a:cubicBezTo>
                <a:cubicBezTo>
                  <a:pt x="55385" y="730505"/>
                  <a:pt x="57349" y="760092"/>
                  <a:pt x="62630" y="789140"/>
                </a:cubicBezTo>
                <a:cubicBezTo>
                  <a:pt x="65975" y="807540"/>
                  <a:pt x="79209" y="857052"/>
                  <a:pt x="87682" y="876822"/>
                </a:cubicBezTo>
                <a:cubicBezTo>
                  <a:pt x="95038" y="893985"/>
                  <a:pt x="105799" y="909589"/>
                  <a:pt x="112734" y="926926"/>
                </a:cubicBezTo>
                <a:cubicBezTo>
                  <a:pt x="122541" y="951444"/>
                  <a:pt x="129435" y="977030"/>
                  <a:pt x="137786" y="1002082"/>
                </a:cubicBezTo>
                <a:cubicBezTo>
                  <a:pt x="141961" y="1014608"/>
                  <a:pt x="147110" y="1026851"/>
                  <a:pt x="150312" y="1039660"/>
                </a:cubicBezTo>
                <a:cubicBezTo>
                  <a:pt x="154487" y="1056361"/>
                  <a:pt x="156057" y="1073941"/>
                  <a:pt x="162838" y="1089764"/>
                </a:cubicBezTo>
                <a:cubicBezTo>
                  <a:pt x="199470" y="1175239"/>
                  <a:pt x="187890" y="1069954"/>
                  <a:pt x="187890" y="1189972"/>
                </a:cubicBezTo>
              </a:path>
            </a:pathLst>
          </a:custGeom>
          <a:solidFill>
            <a:srgbClr val="00B050"/>
          </a:solidFill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olný tvar 19"/>
          <p:cNvSpPr/>
          <p:nvPr/>
        </p:nvSpPr>
        <p:spPr>
          <a:xfrm>
            <a:off x="6801633" y="2880986"/>
            <a:ext cx="239066" cy="3231715"/>
          </a:xfrm>
          <a:custGeom>
            <a:avLst/>
            <a:gdLst>
              <a:gd name="connsiteX0" fmla="*/ 225468 w 239066"/>
              <a:gd name="connsiteY0" fmla="*/ 0 h 3231715"/>
              <a:gd name="connsiteX1" fmla="*/ 225468 w 239066"/>
              <a:gd name="connsiteY1" fmla="*/ 688932 h 3231715"/>
              <a:gd name="connsiteX2" fmla="*/ 187890 w 239066"/>
              <a:gd name="connsiteY2" fmla="*/ 776614 h 3231715"/>
              <a:gd name="connsiteX3" fmla="*/ 150312 w 239066"/>
              <a:gd name="connsiteY3" fmla="*/ 889348 h 3231715"/>
              <a:gd name="connsiteX4" fmla="*/ 112734 w 239066"/>
              <a:gd name="connsiteY4" fmla="*/ 939452 h 3231715"/>
              <a:gd name="connsiteX5" fmla="*/ 50104 w 239066"/>
              <a:gd name="connsiteY5" fmla="*/ 1064713 h 3231715"/>
              <a:gd name="connsiteX6" fmla="*/ 25052 w 239066"/>
              <a:gd name="connsiteY6" fmla="*/ 1152395 h 3231715"/>
              <a:gd name="connsiteX7" fmla="*/ 0 w 239066"/>
              <a:gd name="connsiteY7" fmla="*/ 1252603 h 3231715"/>
              <a:gd name="connsiteX8" fmla="*/ 12526 w 239066"/>
              <a:gd name="connsiteY8" fmla="*/ 3081403 h 3231715"/>
              <a:gd name="connsiteX9" fmla="*/ 25052 w 239066"/>
              <a:gd name="connsiteY9" fmla="*/ 3118981 h 3231715"/>
              <a:gd name="connsiteX10" fmla="*/ 37578 w 239066"/>
              <a:gd name="connsiteY10" fmla="*/ 3181611 h 3231715"/>
              <a:gd name="connsiteX11" fmla="*/ 50104 w 239066"/>
              <a:gd name="connsiteY11" fmla="*/ 3231715 h 32317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9066" h="3231715">
                <a:moveTo>
                  <a:pt x="225468" y="0"/>
                </a:moveTo>
                <a:cubicBezTo>
                  <a:pt x="240423" y="329020"/>
                  <a:pt x="246521" y="309980"/>
                  <a:pt x="225468" y="688932"/>
                </a:cubicBezTo>
                <a:cubicBezTo>
                  <a:pt x="224116" y="713275"/>
                  <a:pt x="194694" y="758469"/>
                  <a:pt x="187890" y="776614"/>
                </a:cubicBezTo>
                <a:cubicBezTo>
                  <a:pt x="161696" y="846464"/>
                  <a:pt x="192487" y="813434"/>
                  <a:pt x="150312" y="889348"/>
                </a:cubicBezTo>
                <a:cubicBezTo>
                  <a:pt x="140173" y="907597"/>
                  <a:pt x="123092" y="921326"/>
                  <a:pt x="112734" y="939452"/>
                </a:cubicBezTo>
                <a:cubicBezTo>
                  <a:pt x="89573" y="979983"/>
                  <a:pt x="64866" y="1020427"/>
                  <a:pt x="50104" y="1064713"/>
                </a:cubicBezTo>
                <a:cubicBezTo>
                  <a:pt x="20071" y="1154812"/>
                  <a:pt x="56509" y="1042297"/>
                  <a:pt x="25052" y="1152395"/>
                </a:cubicBezTo>
                <a:cubicBezTo>
                  <a:pt x="-626" y="1242268"/>
                  <a:pt x="25467" y="1125270"/>
                  <a:pt x="0" y="1252603"/>
                </a:cubicBezTo>
                <a:cubicBezTo>
                  <a:pt x="4175" y="1862203"/>
                  <a:pt x="4344" y="2471844"/>
                  <a:pt x="12526" y="3081403"/>
                </a:cubicBezTo>
                <a:cubicBezTo>
                  <a:pt x="12703" y="3094605"/>
                  <a:pt x="21850" y="3106172"/>
                  <a:pt x="25052" y="3118981"/>
                </a:cubicBezTo>
                <a:cubicBezTo>
                  <a:pt x="30216" y="3139635"/>
                  <a:pt x="32414" y="3160957"/>
                  <a:pt x="37578" y="3181611"/>
                </a:cubicBezTo>
                <a:cubicBezTo>
                  <a:pt x="51424" y="3236996"/>
                  <a:pt x="50104" y="3201607"/>
                  <a:pt x="50104" y="3231715"/>
                </a:cubicBezTo>
              </a:path>
            </a:pathLst>
          </a:custGeom>
          <a:solidFill>
            <a:srgbClr val="00B050"/>
          </a:solidFill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olný tvar 20"/>
          <p:cNvSpPr/>
          <p:nvPr/>
        </p:nvSpPr>
        <p:spPr>
          <a:xfrm>
            <a:off x="8242126" y="4684734"/>
            <a:ext cx="75156" cy="1453019"/>
          </a:xfrm>
          <a:custGeom>
            <a:avLst/>
            <a:gdLst>
              <a:gd name="connsiteX0" fmla="*/ 12526 w 75156"/>
              <a:gd name="connsiteY0" fmla="*/ 0 h 1453019"/>
              <a:gd name="connsiteX1" fmla="*/ 25052 w 75156"/>
              <a:gd name="connsiteY1" fmla="*/ 225469 h 1453019"/>
              <a:gd name="connsiteX2" fmla="*/ 50104 w 75156"/>
              <a:gd name="connsiteY2" fmla="*/ 350729 h 1453019"/>
              <a:gd name="connsiteX3" fmla="*/ 75156 w 75156"/>
              <a:gd name="connsiteY3" fmla="*/ 438411 h 1453019"/>
              <a:gd name="connsiteX4" fmla="*/ 62630 w 75156"/>
              <a:gd name="connsiteY4" fmla="*/ 826718 h 1453019"/>
              <a:gd name="connsiteX5" fmla="*/ 25052 w 75156"/>
              <a:gd name="connsiteY5" fmla="*/ 989556 h 1453019"/>
              <a:gd name="connsiteX6" fmla="*/ 12526 w 75156"/>
              <a:gd name="connsiteY6" fmla="*/ 1039661 h 1453019"/>
              <a:gd name="connsiteX7" fmla="*/ 0 w 75156"/>
              <a:gd name="connsiteY7" fmla="*/ 1453019 h 14530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5156" h="1453019">
                <a:moveTo>
                  <a:pt x="12526" y="0"/>
                </a:moveTo>
                <a:cubicBezTo>
                  <a:pt x="16701" y="75156"/>
                  <a:pt x="17033" y="150625"/>
                  <a:pt x="25052" y="225469"/>
                </a:cubicBezTo>
                <a:cubicBezTo>
                  <a:pt x="29588" y="267807"/>
                  <a:pt x="39777" y="309420"/>
                  <a:pt x="50104" y="350729"/>
                </a:cubicBezTo>
                <a:cubicBezTo>
                  <a:pt x="65832" y="413642"/>
                  <a:pt x="57186" y="384501"/>
                  <a:pt x="75156" y="438411"/>
                </a:cubicBezTo>
                <a:cubicBezTo>
                  <a:pt x="70981" y="567847"/>
                  <a:pt x="69814" y="697414"/>
                  <a:pt x="62630" y="826718"/>
                </a:cubicBezTo>
                <a:cubicBezTo>
                  <a:pt x="61253" y="851505"/>
                  <a:pt x="26317" y="984495"/>
                  <a:pt x="25052" y="989556"/>
                </a:cubicBezTo>
                <a:lnTo>
                  <a:pt x="12526" y="1039661"/>
                </a:lnTo>
                <a:cubicBezTo>
                  <a:pt x="-269" y="1436313"/>
                  <a:pt x="0" y="1298464"/>
                  <a:pt x="0" y="1453019"/>
                </a:cubicBezTo>
              </a:path>
            </a:pathLst>
          </a:custGeom>
          <a:solidFill>
            <a:srgbClr val="00B050"/>
          </a:solidFill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olný tvar 21"/>
          <p:cNvSpPr/>
          <p:nvPr/>
        </p:nvSpPr>
        <p:spPr>
          <a:xfrm>
            <a:off x="2691009" y="5599134"/>
            <a:ext cx="365342" cy="551145"/>
          </a:xfrm>
          <a:custGeom>
            <a:avLst/>
            <a:gdLst>
              <a:gd name="connsiteX0" fmla="*/ 39665 w 365342"/>
              <a:gd name="connsiteY0" fmla="*/ 551145 h 551145"/>
              <a:gd name="connsiteX1" fmla="*/ 2087 w 365342"/>
              <a:gd name="connsiteY1" fmla="*/ 488515 h 551145"/>
              <a:gd name="connsiteX2" fmla="*/ 39665 w 365342"/>
              <a:gd name="connsiteY2" fmla="*/ 225469 h 551145"/>
              <a:gd name="connsiteX3" fmla="*/ 89769 w 365342"/>
              <a:gd name="connsiteY3" fmla="*/ 137787 h 551145"/>
              <a:gd name="connsiteX4" fmla="*/ 114821 w 365342"/>
              <a:gd name="connsiteY4" fmla="*/ 112734 h 551145"/>
              <a:gd name="connsiteX5" fmla="*/ 127347 w 365342"/>
              <a:gd name="connsiteY5" fmla="*/ 75156 h 551145"/>
              <a:gd name="connsiteX6" fmla="*/ 177451 w 365342"/>
              <a:gd name="connsiteY6" fmla="*/ 37578 h 551145"/>
              <a:gd name="connsiteX7" fmla="*/ 252607 w 365342"/>
              <a:gd name="connsiteY7" fmla="*/ 0 h 551145"/>
              <a:gd name="connsiteX8" fmla="*/ 340290 w 365342"/>
              <a:gd name="connsiteY8" fmla="*/ 12526 h 551145"/>
              <a:gd name="connsiteX9" fmla="*/ 365342 w 365342"/>
              <a:gd name="connsiteY9" fmla="*/ 87682 h 551145"/>
              <a:gd name="connsiteX10" fmla="*/ 352816 w 365342"/>
              <a:gd name="connsiteY10" fmla="*/ 187891 h 551145"/>
              <a:gd name="connsiteX11" fmla="*/ 340290 w 365342"/>
              <a:gd name="connsiteY11" fmla="*/ 225469 h 551145"/>
              <a:gd name="connsiteX12" fmla="*/ 277659 w 365342"/>
              <a:gd name="connsiteY12" fmla="*/ 288099 h 551145"/>
              <a:gd name="connsiteX13" fmla="*/ 240081 w 365342"/>
              <a:gd name="connsiteY13" fmla="*/ 325677 h 551145"/>
              <a:gd name="connsiteX14" fmla="*/ 202503 w 365342"/>
              <a:gd name="connsiteY14" fmla="*/ 363255 h 551145"/>
              <a:gd name="connsiteX15" fmla="*/ 127347 w 365342"/>
              <a:gd name="connsiteY15" fmla="*/ 413359 h 551145"/>
              <a:gd name="connsiteX16" fmla="*/ 102295 w 365342"/>
              <a:gd name="connsiteY16" fmla="*/ 450937 h 551145"/>
              <a:gd name="connsiteX17" fmla="*/ 64717 w 365342"/>
              <a:gd name="connsiteY17" fmla="*/ 488515 h 551145"/>
              <a:gd name="connsiteX18" fmla="*/ 39665 w 365342"/>
              <a:gd name="connsiteY18" fmla="*/ 551145 h 5511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365342" h="551145">
                <a:moveTo>
                  <a:pt x="39665" y="551145"/>
                </a:moveTo>
                <a:cubicBezTo>
                  <a:pt x="29227" y="551145"/>
                  <a:pt x="4510" y="512740"/>
                  <a:pt x="2087" y="488515"/>
                </a:cubicBezTo>
                <a:cubicBezTo>
                  <a:pt x="-4492" y="422728"/>
                  <a:pt x="3540" y="297719"/>
                  <a:pt x="39665" y="225469"/>
                </a:cubicBezTo>
                <a:cubicBezTo>
                  <a:pt x="56810" y="191179"/>
                  <a:pt x="66162" y="167296"/>
                  <a:pt x="89769" y="137787"/>
                </a:cubicBezTo>
                <a:cubicBezTo>
                  <a:pt x="97146" y="128565"/>
                  <a:pt x="106470" y="121085"/>
                  <a:pt x="114821" y="112734"/>
                </a:cubicBezTo>
                <a:cubicBezTo>
                  <a:pt x="118996" y="100208"/>
                  <a:pt x="118894" y="85299"/>
                  <a:pt x="127347" y="75156"/>
                </a:cubicBezTo>
                <a:cubicBezTo>
                  <a:pt x="140712" y="59118"/>
                  <a:pt x="160463" y="49712"/>
                  <a:pt x="177451" y="37578"/>
                </a:cubicBezTo>
                <a:cubicBezTo>
                  <a:pt x="219945" y="7225"/>
                  <a:pt x="206071" y="15512"/>
                  <a:pt x="252607" y="0"/>
                </a:cubicBezTo>
                <a:cubicBezTo>
                  <a:pt x="281835" y="4175"/>
                  <a:pt x="316985" y="-5600"/>
                  <a:pt x="340290" y="12526"/>
                </a:cubicBezTo>
                <a:cubicBezTo>
                  <a:pt x="361135" y="28738"/>
                  <a:pt x="365342" y="87682"/>
                  <a:pt x="365342" y="87682"/>
                </a:cubicBezTo>
                <a:cubicBezTo>
                  <a:pt x="361167" y="121085"/>
                  <a:pt x="358838" y="154771"/>
                  <a:pt x="352816" y="187891"/>
                </a:cubicBezTo>
                <a:cubicBezTo>
                  <a:pt x="350454" y="200882"/>
                  <a:pt x="348212" y="214906"/>
                  <a:pt x="340290" y="225469"/>
                </a:cubicBezTo>
                <a:cubicBezTo>
                  <a:pt x="322575" y="249088"/>
                  <a:pt x="298536" y="267222"/>
                  <a:pt x="277659" y="288099"/>
                </a:cubicBezTo>
                <a:lnTo>
                  <a:pt x="240081" y="325677"/>
                </a:lnTo>
                <a:cubicBezTo>
                  <a:pt x="227555" y="338203"/>
                  <a:pt x="217242" y="353429"/>
                  <a:pt x="202503" y="363255"/>
                </a:cubicBezTo>
                <a:lnTo>
                  <a:pt x="127347" y="413359"/>
                </a:lnTo>
                <a:cubicBezTo>
                  <a:pt x="118996" y="425885"/>
                  <a:pt x="111933" y="439372"/>
                  <a:pt x="102295" y="450937"/>
                </a:cubicBezTo>
                <a:cubicBezTo>
                  <a:pt x="90954" y="464546"/>
                  <a:pt x="74543" y="473776"/>
                  <a:pt x="64717" y="488515"/>
                </a:cubicBezTo>
                <a:cubicBezTo>
                  <a:pt x="57393" y="499501"/>
                  <a:pt x="50103" y="551145"/>
                  <a:pt x="39665" y="551145"/>
                </a:cubicBezTo>
                <a:close/>
              </a:path>
            </a:pathLst>
          </a:cu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olný tvar 22"/>
          <p:cNvSpPr/>
          <p:nvPr/>
        </p:nvSpPr>
        <p:spPr>
          <a:xfrm>
            <a:off x="3269293" y="3444658"/>
            <a:ext cx="300625" cy="814191"/>
          </a:xfrm>
          <a:custGeom>
            <a:avLst/>
            <a:gdLst>
              <a:gd name="connsiteX0" fmla="*/ 225469 w 300625"/>
              <a:gd name="connsiteY0" fmla="*/ 814191 h 814191"/>
              <a:gd name="connsiteX1" fmla="*/ 200417 w 300625"/>
              <a:gd name="connsiteY1" fmla="*/ 751561 h 814191"/>
              <a:gd name="connsiteX2" fmla="*/ 175365 w 300625"/>
              <a:gd name="connsiteY2" fmla="*/ 676405 h 814191"/>
              <a:gd name="connsiteX3" fmla="*/ 150312 w 300625"/>
              <a:gd name="connsiteY3" fmla="*/ 651353 h 814191"/>
              <a:gd name="connsiteX4" fmla="*/ 125260 w 300625"/>
              <a:gd name="connsiteY4" fmla="*/ 576197 h 814191"/>
              <a:gd name="connsiteX5" fmla="*/ 112734 w 300625"/>
              <a:gd name="connsiteY5" fmla="*/ 538619 h 814191"/>
              <a:gd name="connsiteX6" fmla="*/ 62630 w 300625"/>
              <a:gd name="connsiteY6" fmla="*/ 463463 h 814191"/>
              <a:gd name="connsiteX7" fmla="*/ 50104 w 300625"/>
              <a:gd name="connsiteY7" fmla="*/ 425884 h 814191"/>
              <a:gd name="connsiteX8" fmla="*/ 25052 w 300625"/>
              <a:gd name="connsiteY8" fmla="*/ 388306 h 814191"/>
              <a:gd name="connsiteX9" fmla="*/ 12526 w 300625"/>
              <a:gd name="connsiteY9" fmla="*/ 325676 h 814191"/>
              <a:gd name="connsiteX10" fmla="*/ 0 w 300625"/>
              <a:gd name="connsiteY10" fmla="*/ 288098 h 814191"/>
              <a:gd name="connsiteX11" fmla="*/ 12526 w 300625"/>
              <a:gd name="connsiteY11" fmla="*/ 125260 h 814191"/>
              <a:gd name="connsiteX12" fmla="*/ 37578 w 300625"/>
              <a:gd name="connsiteY12" fmla="*/ 50104 h 814191"/>
              <a:gd name="connsiteX13" fmla="*/ 112734 w 300625"/>
              <a:gd name="connsiteY13" fmla="*/ 0 h 814191"/>
              <a:gd name="connsiteX14" fmla="*/ 162839 w 300625"/>
              <a:gd name="connsiteY14" fmla="*/ 12526 h 814191"/>
              <a:gd name="connsiteX15" fmla="*/ 212943 w 300625"/>
              <a:gd name="connsiteY15" fmla="*/ 125260 h 814191"/>
              <a:gd name="connsiteX16" fmla="*/ 250521 w 300625"/>
              <a:gd name="connsiteY16" fmla="*/ 237994 h 814191"/>
              <a:gd name="connsiteX17" fmla="*/ 263047 w 300625"/>
              <a:gd name="connsiteY17" fmla="*/ 275572 h 814191"/>
              <a:gd name="connsiteX18" fmla="*/ 275573 w 300625"/>
              <a:gd name="connsiteY18" fmla="*/ 313150 h 814191"/>
              <a:gd name="connsiteX19" fmla="*/ 300625 w 300625"/>
              <a:gd name="connsiteY19" fmla="*/ 350728 h 814191"/>
              <a:gd name="connsiteX20" fmla="*/ 275573 w 300625"/>
              <a:gd name="connsiteY20" fmla="*/ 563671 h 814191"/>
              <a:gd name="connsiteX21" fmla="*/ 263047 w 300625"/>
              <a:gd name="connsiteY21" fmla="*/ 601249 h 814191"/>
              <a:gd name="connsiteX22" fmla="*/ 225469 w 300625"/>
              <a:gd name="connsiteY22" fmla="*/ 638827 h 814191"/>
              <a:gd name="connsiteX23" fmla="*/ 187891 w 300625"/>
              <a:gd name="connsiteY23" fmla="*/ 751561 h 814191"/>
              <a:gd name="connsiteX24" fmla="*/ 175365 w 300625"/>
              <a:gd name="connsiteY24" fmla="*/ 789139 h 81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300625" h="814191">
                <a:moveTo>
                  <a:pt x="225469" y="814191"/>
                </a:moveTo>
                <a:cubicBezTo>
                  <a:pt x="217118" y="793314"/>
                  <a:pt x="208101" y="772692"/>
                  <a:pt x="200417" y="751561"/>
                </a:cubicBezTo>
                <a:cubicBezTo>
                  <a:pt x="191393" y="726744"/>
                  <a:pt x="194038" y="695077"/>
                  <a:pt x="175365" y="676405"/>
                </a:cubicBezTo>
                <a:lnTo>
                  <a:pt x="150312" y="651353"/>
                </a:lnTo>
                <a:lnTo>
                  <a:pt x="125260" y="576197"/>
                </a:lnTo>
                <a:cubicBezTo>
                  <a:pt x="121085" y="563671"/>
                  <a:pt x="120058" y="549605"/>
                  <a:pt x="112734" y="538619"/>
                </a:cubicBezTo>
                <a:lnTo>
                  <a:pt x="62630" y="463463"/>
                </a:lnTo>
                <a:cubicBezTo>
                  <a:pt x="58455" y="450937"/>
                  <a:pt x="56009" y="437694"/>
                  <a:pt x="50104" y="425884"/>
                </a:cubicBezTo>
                <a:cubicBezTo>
                  <a:pt x="43372" y="412419"/>
                  <a:pt x="30338" y="402402"/>
                  <a:pt x="25052" y="388306"/>
                </a:cubicBezTo>
                <a:cubicBezTo>
                  <a:pt x="17577" y="368371"/>
                  <a:pt x="17690" y="346330"/>
                  <a:pt x="12526" y="325676"/>
                </a:cubicBezTo>
                <a:cubicBezTo>
                  <a:pt x="9324" y="312867"/>
                  <a:pt x="4175" y="300624"/>
                  <a:pt x="0" y="288098"/>
                </a:cubicBezTo>
                <a:cubicBezTo>
                  <a:pt x="4175" y="233819"/>
                  <a:pt x="4035" y="179034"/>
                  <a:pt x="12526" y="125260"/>
                </a:cubicBezTo>
                <a:cubicBezTo>
                  <a:pt x="16645" y="99176"/>
                  <a:pt x="15606" y="64752"/>
                  <a:pt x="37578" y="50104"/>
                </a:cubicBezTo>
                <a:lnTo>
                  <a:pt x="112734" y="0"/>
                </a:lnTo>
                <a:cubicBezTo>
                  <a:pt x="129436" y="4175"/>
                  <a:pt x="148515" y="2977"/>
                  <a:pt x="162839" y="12526"/>
                </a:cubicBezTo>
                <a:cubicBezTo>
                  <a:pt x="188360" y="29540"/>
                  <a:pt x="208001" y="110435"/>
                  <a:pt x="212943" y="125260"/>
                </a:cubicBezTo>
                <a:lnTo>
                  <a:pt x="250521" y="237994"/>
                </a:lnTo>
                <a:lnTo>
                  <a:pt x="263047" y="275572"/>
                </a:lnTo>
                <a:cubicBezTo>
                  <a:pt x="267222" y="288098"/>
                  <a:pt x="268249" y="302164"/>
                  <a:pt x="275573" y="313150"/>
                </a:cubicBezTo>
                <a:lnTo>
                  <a:pt x="300625" y="350728"/>
                </a:lnTo>
                <a:cubicBezTo>
                  <a:pt x="291061" y="475061"/>
                  <a:pt x="299948" y="478357"/>
                  <a:pt x="275573" y="563671"/>
                </a:cubicBezTo>
                <a:cubicBezTo>
                  <a:pt x="271946" y="576367"/>
                  <a:pt x="270371" y="590263"/>
                  <a:pt x="263047" y="601249"/>
                </a:cubicBezTo>
                <a:cubicBezTo>
                  <a:pt x="253221" y="615988"/>
                  <a:pt x="237995" y="626301"/>
                  <a:pt x="225469" y="638827"/>
                </a:cubicBezTo>
                <a:lnTo>
                  <a:pt x="187891" y="751561"/>
                </a:lnTo>
                <a:lnTo>
                  <a:pt x="175365" y="789139"/>
                </a:lnTo>
              </a:path>
            </a:pathLst>
          </a:custGeom>
          <a:solidFill>
            <a:srgbClr val="00B050"/>
          </a:solidFill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olný tvar 23"/>
          <p:cNvSpPr/>
          <p:nvPr/>
        </p:nvSpPr>
        <p:spPr>
          <a:xfrm>
            <a:off x="4633004" y="5586608"/>
            <a:ext cx="490141" cy="538619"/>
          </a:xfrm>
          <a:custGeom>
            <a:avLst/>
            <a:gdLst>
              <a:gd name="connsiteX0" fmla="*/ 427511 w 490141"/>
              <a:gd name="connsiteY0" fmla="*/ 388307 h 538619"/>
              <a:gd name="connsiteX1" fmla="*/ 389933 w 490141"/>
              <a:gd name="connsiteY1" fmla="*/ 325677 h 538619"/>
              <a:gd name="connsiteX2" fmla="*/ 377407 w 490141"/>
              <a:gd name="connsiteY2" fmla="*/ 288099 h 538619"/>
              <a:gd name="connsiteX3" fmla="*/ 352355 w 490141"/>
              <a:gd name="connsiteY3" fmla="*/ 250521 h 538619"/>
              <a:gd name="connsiteX4" fmla="*/ 327303 w 490141"/>
              <a:gd name="connsiteY4" fmla="*/ 175365 h 538619"/>
              <a:gd name="connsiteX5" fmla="*/ 277199 w 490141"/>
              <a:gd name="connsiteY5" fmla="*/ 112734 h 538619"/>
              <a:gd name="connsiteX6" fmla="*/ 252147 w 490141"/>
              <a:gd name="connsiteY6" fmla="*/ 75156 h 538619"/>
              <a:gd name="connsiteX7" fmla="*/ 202043 w 490141"/>
              <a:gd name="connsiteY7" fmla="*/ 25052 h 538619"/>
              <a:gd name="connsiteX8" fmla="*/ 126886 w 490141"/>
              <a:gd name="connsiteY8" fmla="*/ 0 h 538619"/>
              <a:gd name="connsiteX9" fmla="*/ 14152 w 490141"/>
              <a:gd name="connsiteY9" fmla="*/ 12526 h 538619"/>
              <a:gd name="connsiteX10" fmla="*/ 1626 w 490141"/>
              <a:gd name="connsiteY10" fmla="*/ 87682 h 538619"/>
              <a:gd name="connsiteX11" fmla="*/ 26678 w 490141"/>
              <a:gd name="connsiteY11" fmla="*/ 288099 h 538619"/>
              <a:gd name="connsiteX12" fmla="*/ 51730 w 490141"/>
              <a:gd name="connsiteY12" fmla="*/ 363255 h 538619"/>
              <a:gd name="connsiteX13" fmla="*/ 126886 w 490141"/>
              <a:gd name="connsiteY13" fmla="*/ 425885 h 538619"/>
              <a:gd name="connsiteX14" fmla="*/ 239621 w 490141"/>
              <a:gd name="connsiteY14" fmla="*/ 475989 h 538619"/>
              <a:gd name="connsiteX15" fmla="*/ 289725 w 490141"/>
              <a:gd name="connsiteY15" fmla="*/ 501041 h 538619"/>
              <a:gd name="connsiteX16" fmla="*/ 414985 w 490141"/>
              <a:gd name="connsiteY16" fmla="*/ 526093 h 538619"/>
              <a:gd name="connsiteX17" fmla="*/ 490141 w 490141"/>
              <a:gd name="connsiteY17" fmla="*/ 538619 h 5386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490141" h="538619">
                <a:moveTo>
                  <a:pt x="427511" y="388307"/>
                </a:moveTo>
                <a:cubicBezTo>
                  <a:pt x="414985" y="367430"/>
                  <a:pt x="400821" y="347453"/>
                  <a:pt x="389933" y="325677"/>
                </a:cubicBezTo>
                <a:cubicBezTo>
                  <a:pt x="384028" y="313867"/>
                  <a:pt x="383312" y="299909"/>
                  <a:pt x="377407" y="288099"/>
                </a:cubicBezTo>
                <a:cubicBezTo>
                  <a:pt x="370674" y="274634"/>
                  <a:pt x="358469" y="264278"/>
                  <a:pt x="352355" y="250521"/>
                </a:cubicBezTo>
                <a:cubicBezTo>
                  <a:pt x="341630" y="226390"/>
                  <a:pt x="341951" y="197337"/>
                  <a:pt x="327303" y="175365"/>
                </a:cubicBezTo>
                <a:cubicBezTo>
                  <a:pt x="250196" y="59705"/>
                  <a:pt x="348593" y="201978"/>
                  <a:pt x="277199" y="112734"/>
                </a:cubicBezTo>
                <a:cubicBezTo>
                  <a:pt x="267795" y="100978"/>
                  <a:pt x="261944" y="86586"/>
                  <a:pt x="252147" y="75156"/>
                </a:cubicBezTo>
                <a:cubicBezTo>
                  <a:pt x="236776" y="57223"/>
                  <a:pt x="222296" y="37204"/>
                  <a:pt x="202043" y="25052"/>
                </a:cubicBezTo>
                <a:cubicBezTo>
                  <a:pt x="179399" y="11466"/>
                  <a:pt x="126886" y="0"/>
                  <a:pt x="126886" y="0"/>
                </a:cubicBezTo>
                <a:lnTo>
                  <a:pt x="14152" y="12526"/>
                </a:lnTo>
                <a:cubicBezTo>
                  <a:pt x="-6654" y="27091"/>
                  <a:pt x="1626" y="62284"/>
                  <a:pt x="1626" y="87682"/>
                </a:cubicBezTo>
                <a:cubicBezTo>
                  <a:pt x="1626" y="160501"/>
                  <a:pt x="6736" y="221626"/>
                  <a:pt x="26678" y="288099"/>
                </a:cubicBezTo>
                <a:cubicBezTo>
                  <a:pt x="34266" y="313392"/>
                  <a:pt x="29758" y="348607"/>
                  <a:pt x="51730" y="363255"/>
                </a:cubicBezTo>
                <a:cubicBezTo>
                  <a:pt x="145029" y="425454"/>
                  <a:pt x="30440" y="345513"/>
                  <a:pt x="126886" y="425885"/>
                </a:cubicBezTo>
                <a:cubicBezTo>
                  <a:pt x="182156" y="471943"/>
                  <a:pt x="157691" y="435024"/>
                  <a:pt x="239621" y="475989"/>
                </a:cubicBezTo>
                <a:cubicBezTo>
                  <a:pt x="256322" y="484340"/>
                  <a:pt x="271771" y="495911"/>
                  <a:pt x="289725" y="501041"/>
                </a:cubicBezTo>
                <a:cubicBezTo>
                  <a:pt x="330667" y="512739"/>
                  <a:pt x="372984" y="519093"/>
                  <a:pt x="414985" y="526093"/>
                </a:cubicBezTo>
                <a:lnTo>
                  <a:pt x="490141" y="538619"/>
                </a:lnTo>
              </a:path>
            </a:pathLst>
          </a:custGeom>
          <a:solidFill>
            <a:srgbClr val="00B050"/>
          </a:solidFill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olný tvar 24"/>
          <p:cNvSpPr/>
          <p:nvPr/>
        </p:nvSpPr>
        <p:spPr>
          <a:xfrm>
            <a:off x="6288066" y="5398718"/>
            <a:ext cx="538772" cy="654468"/>
          </a:xfrm>
          <a:custGeom>
            <a:avLst/>
            <a:gdLst>
              <a:gd name="connsiteX0" fmla="*/ 538619 w 538772"/>
              <a:gd name="connsiteY0" fmla="*/ 651353 h 654468"/>
              <a:gd name="connsiteX1" fmla="*/ 501041 w 538772"/>
              <a:gd name="connsiteY1" fmla="*/ 588723 h 654468"/>
              <a:gd name="connsiteX2" fmla="*/ 475989 w 538772"/>
              <a:gd name="connsiteY2" fmla="*/ 450937 h 654468"/>
              <a:gd name="connsiteX3" fmla="*/ 463463 w 538772"/>
              <a:gd name="connsiteY3" fmla="*/ 400833 h 654468"/>
              <a:gd name="connsiteX4" fmla="*/ 450937 w 538772"/>
              <a:gd name="connsiteY4" fmla="*/ 313150 h 654468"/>
              <a:gd name="connsiteX5" fmla="*/ 438411 w 538772"/>
              <a:gd name="connsiteY5" fmla="*/ 275572 h 654468"/>
              <a:gd name="connsiteX6" fmla="*/ 400833 w 538772"/>
              <a:gd name="connsiteY6" fmla="*/ 137786 h 654468"/>
              <a:gd name="connsiteX7" fmla="*/ 363255 w 538772"/>
              <a:gd name="connsiteY7" fmla="*/ 87682 h 654468"/>
              <a:gd name="connsiteX8" fmla="*/ 288098 w 538772"/>
              <a:gd name="connsiteY8" fmla="*/ 25052 h 654468"/>
              <a:gd name="connsiteX9" fmla="*/ 150312 w 538772"/>
              <a:gd name="connsiteY9" fmla="*/ 0 h 654468"/>
              <a:gd name="connsiteX10" fmla="*/ 25052 w 538772"/>
              <a:gd name="connsiteY10" fmla="*/ 50104 h 654468"/>
              <a:gd name="connsiteX11" fmla="*/ 0 w 538772"/>
              <a:gd name="connsiteY11" fmla="*/ 125260 h 654468"/>
              <a:gd name="connsiteX12" fmla="*/ 25052 w 538772"/>
              <a:gd name="connsiteY12" fmla="*/ 263046 h 654468"/>
              <a:gd name="connsiteX13" fmla="*/ 37578 w 538772"/>
              <a:gd name="connsiteY13" fmla="*/ 300624 h 654468"/>
              <a:gd name="connsiteX14" fmla="*/ 62630 w 538772"/>
              <a:gd name="connsiteY14" fmla="*/ 325677 h 654468"/>
              <a:gd name="connsiteX15" fmla="*/ 137786 w 538772"/>
              <a:gd name="connsiteY15" fmla="*/ 413359 h 654468"/>
              <a:gd name="connsiteX16" fmla="*/ 225468 w 538772"/>
              <a:gd name="connsiteY16" fmla="*/ 463463 h 654468"/>
              <a:gd name="connsiteX17" fmla="*/ 313150 w 538772"/>
              <a:gd name="connsiteY17" fmla="*/ 501041 h 654468"/>
              <a:gd name="connsiteX18" fmla="*/ 388307 w 538772"/>
              <a:gd name="connsiteY18" fmla="*/ 551145 h 654468"/>
              <a:gd name="connsiteX19" fmla="*/ 475989 w 538772"/>
              <a:gd name="connsiteY19" fmla="*/ 601249 h 654468"/>
              <a:gd name="connsiteX20" fmla="*/ 513567 w 538772"/>
              <a:gd name="connsiteY20" fmla="*/ 638827 h 654468"/>
              <a:gd name="connsiteX21" fmla="*/ 538619 w 538772"/>
              <a:gd name="connsiteY21" fmla="*/ 651353 h 6544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538772" h="654468">
                <a:moveTo>
                  <a:pt x="538619" y="651353"/>
                </a:moveTo>
                <a:cubicBezTo>
                  <a:pt x="536531" y="643002"/>
                  <a:pt x="510929" y="610971"/>
                  <a:pt x="501041" y="588723"/>
                </a:cubicBezTo>
                <a:cubicBezTo>
                  <a:pt x="487929" y="559220"/>
                  <a:pt x="479675" y="471209"/>
                  <a:pt x="475989" y="450937"/>
                </a:cubicBezTo>
                <a:cubicBezTo>
                  <a:pt x="472909" y="433999"/>
                  <a:pt x="466543" y="417771"/>
                  <a:pt x="463463" y="400833"/>
                </a:cubicBezTo>
                <a:cubicBezTo>
                  <a:pt x="458182" y="371785"/>
                  <a:pt x="456727" y="342101"/>
                  <a:pt x="450937" y="313150"/>
                </a:cubicBezTo>
                <a:cubicBezTo>
                  <a:pt x="448348" y="300203"/>
                  <a:pt x="441613" y="288381"/>
                  <a:pt x="438411" y="275572"/>
                </a:cubicBezTo>
                <a:cubicBezTo>
                  <a:pt x="430083" y="242259"/>
                  <a:pt x="420987" y="164658"/>
                  <a:pt x="400833" y="137786"/>
                </a:cubicBezTo>
                <a:cubicBezTo>
                  <a:pt x="388307" y="121085"/>
                  <a:pt x="376620" y="103720"/>
                  <a:pt x="363255" y="87682"/>
                </a:cubicBezTo>
                <a:cubicBezTo>
                  <a:pt x="345681" y="66593"/>
                  <a:pt x="308334" y="36615"/>
                  <a:pt x="288098" y="25052"/>
                </a:cubicBezTo>
                <a:cubicBezTo>
                  <a:pt x="255659" y="6515"/>
                  <a:pt x="169102" y="2349"/>
                  <a:pt x="150312" y="0"/>
                </a:cubicBezTo>
                <a:cubicBezTo>
                  <a:pt x="92126" y="8312"/>
                  <a:pt x="55287" y="-4319"/>
                  <a:pt x="25052" y="50104"/>
                </a:cubicBezTo>
                <a:cubicBezTo>
                  <a:pt x="12228" y="73188"/>
                  <a:pt x="0" y="125260"/>
                  <a:pt x="0" y="125260"/>
                </a:cubicBezTo>
                <a:cubicBezTo>
                  <a:pt x="5584" y="158763"/>
                  <a:pt x="16299" y="228032"/>
                  <a:pt x="25052" y="263046"/>
                </a:cubicBezTo>
                <a:cubicBezTo>
                  <a:pt x="28254" y="275855"/>
                  <a:pt x="30785" y="289302"/>
                  <a:pt x="37578" y="300624"/>
                </a:cubicBezTo>
                <a:cubicBezTo>
                  <a:pt x="43654" y="310751"/>
                  <a:pt x="55070" y="316604"/>
                  <a:pt x="62630" y="325677"/>
                </a:cubicBezTo>
                <a:cubicBezTo>
                  <a:pt x="100327" y="370914"/>
                  <a:pt x="94364" y="377174"/>
                  <a:pt x="137786" y="413359"/>
                </a:cubicBezTo>
                <a:cubicBezTo>
                  <a:pt x="171078" y="441102"/>
                  <a:pt x="186486" y="441188"/>
                  <a:pt x="225468" y="463463"/>
                </a:cubicBezTo>
                <a:cubicBezTo>
                  <a:pt x="292748" y="501909"/>
                  <a:pt x="230855" y="480467"/>
                  <a:pt x="313150" y="501041"/>
                </a:cubicBezTo>
                <a:cubicBezTo>
                  <a:pt x="400604" y="588492"/>
                  <a:pt x="303708" y="502803"/>
                  <a:pt x="388307" y="551145"/>
                </a:cubicBezTo>
                <a:cubicBezTo>
                  <a:pt x="494474" y="611812"/>
                  <a:pt x="389829" y="572529"/>
                  <a:pt x="475989" y="601249"/>
                </a:cubicBezTo>
                <a:cubicBezTo>
                  <a:pt x="488515" y="613775"/>
                  <a:pt x="503741" y="624088"/>
                  <a:pt x="513567" y="638827"/>
                </a:cubicBezTo>
                <a:cubicBezTo>
                  <a:pt x="520891" y="649813"/>
                  <a:pt x="540707" y="659704"/>
                  <a:pt x="538619" y="651353"/>
                </a:cubicBezTo>
                <a:close/>
              </a:path>
            </a:pathLst>
          </a:cu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olný tvar 25"/>
          <p:cNvSpPr/>
          <p:nvPr/>
        </p:nvSpPr>
        <p:spPr>
          <a:xfrm>
            <a:off x="6775520" y="5148197"/>
            <a:ext cx="589784" cy="958959"/>
          </a:xfrm>
          <a:custGeom>
            <a:avLst/>
            <a:gdLst>
              <a:gd name="connsiteX0" fmla="*/ 1061 w 589784"/>
              <a:gd name="connsiteY0" fmla="*/ 926926 h 958959"/>
              <a:gd name="connsiteX1" fmla="*/ 13587 w 589784"/>
              <a:gd name="connsiteY1" fmla="*/ 450937 h 958959"/>
              <a:gd name="connsiteX2" fmla="*/ 26113 w 589784"/>
              <a:gd name="connsiteY2" fmla="*/ 413359 h 958959"/>
              <a:gd name="connsiteX3" fmla="*/ 51165 w 589784"/>
              <a:gd name="connsiteY3" fmla="*/ 363255 h 958959"/>
              <a:gd name="connsiteX4" fmla="*/ 76217 w 589784"/>
              <a:gd name="connsiteY4" fmla="*/ 325677 h 958959"/>
              <a:gd name="connsiteX5" fmla="*/ 101269 w 589784"/>
              <a:gd name="connsiteY5" fmla="*/ 250521 h 958959"/>
              <a:gd name="connsiteX6" fmla="*/ 151373 w 589784"/>
              <a:gd name="connsiteY6" fmla="*/ 175365 h 958959"/>
              <a:gd name="connsiteX7" fmla="*/ 176425 w 589784"/>
              <a:gd name="connsiteY7" fmla="*/ 137787 h 958959"/>
              <a:gd name="connsiteX8" fmla="*/ 214003 w 589784"/>
              <a:gd name="connsiteY8" fmla="*/ 100208 h 958959"/>
              <a:gd name="connsiteX9" fmla="*/ 276633 w 589784"/>
              <a:gd name="connsiteY9" fmla="*/ 25052 h 958959"/>
              <a:gd name="connsiteX10" fmla="*/ 376842 w 589784"/>
              <a:gd name="connsiteY10" fmla="*/ 0 h 958959"/>
              <a:gd name="connsiteX11" fmla="*/ 489576 w 589784"/>
              <a:gd name="connsiteY11" fmla="*/ 12526 h 958959"/>
              <a:gd name="connsiteX12" fmla="*/ 527154 w 589784"/>
              <a:gd name="connsiteY12" fmla="*/ 37578 h 958959"/>
              <a:gd name="connsiteX13" fmla="*/ 589784 w 589784"/>
              <a:gd name="connsiteY13" fmla="*/ 175365 h 958959"/>
              <a:gd name="connsiteX14" fmla="*/ 577258 w 589784"/>
              <a:gd name="connsiteY14" fmla="*/ 375781 h 958959"/>
              <a:gd name="connsiteX15" fmla="*/ 552206 w 589784"/>
              <a:gd name="connsiteY15" fmla="*/ 413359 h 958959"/>
              <a:gd name="connsiteX16" fmla="*/ 477050 w 589784"/>
              <a:gd name="connsiteY16" fmla="*/ 475989 h 958959"/>
              <a:gd name="connsiteX17" fmla="*/ 426946 w 589784"/>
              <a:gd name="connsiteY17" fmla="*/ 488515 h 958959"/>
              <a:gd name="connsiteX18" fmla="*/ 276633 w 589784"/>
              <a:gd name="connsiteY18" fmla="*/ 588724 h 958959"/>
              <a:gd name="connsiteX19" fmla="*/ 239055 w 589784"/>
              <a:gd name="connsiteY19" fmla="*/ 613776 h 958959"/>
              <a:gd name="connsiteX20" fmla="*/ 201477 w 589784"/>
              <a:gd name="connsiteY20" fmla="*/ 663880 h 958959"/>
              <a:gd name="connsiteX21" fmla="*/ 126321 w 589784"/>
              <a:gd name="connsiteY21" fmla="*/ 776614 h 958959"/>
              <a:gd name="connsiteX22" fmla="*/ 101269 w 589784"/>
              <a:gd name="connsiteY22" fmla="*/ 814192 h 958959"/>
              <a:gd name="connsiteX23" fmla="*/ 76217 w 589784"/>
              <a:gd name="connsiteY23" fmla="*/ 851770 h 958959"/>
              <a:gd name="connsiteX24" fmla="*/ 38639 w 589784"/>
              <a:gd name="connsiteY24" fmla="*/ 889348 h 958959"/>
              <a:gd name="connsiteX25" fmla="*/ 1061 w 589784"/>
              <a:gd name="connsiteY25" fmla="*/ 926926 h 9589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589784" h="958959">
                <a:moveTo>
                  <a:pt x="1061" y="926926"/>
                </a:moveTo>
                <a:cubicBezTo>
                  <a:pt x="-3114" y="853858"/>
                  <a:pt x="5854" y="609466"/>
                  <a:pt x="13587" y="450937"/>
                </a:cubicBezTo>
                <a:cubicBezTo>
                  <a:pt x="14230" y="437749"/>
                  <a:pt x="20912" y="425495"/>
                  <a:pt x="26113" y="413359"/>
                </a:cubicBezTo>
                <a:cubicBezTo>
                  <a:pt x="33469" y="396196"/>
                  <a:pt x="41901" y="379467"/>
                  <a:pt x="51165" y="363255"/>
                </a:cubicBezTo>
                <a:cubicBezTo>
                  <a:pt x="58634" y="350184"/>
                  <a:pt x="70103" y="339434"/>
                  <a:pt x="76217" y="325677"/>
                </a:cubicBezTo>
                <a:cubicBezTo>
                  <a:pt x="86942" y="301546"/>
                  <a:pt x="86621" y="272493"/>
                  <a:pt x="101269" y="250521"/>
                </a:cubicBezTo>
                <a:lnTo>
                  <a:pt x="151373" y="175365"/>
                </a:lnTo>
                <a:cubicBezTo>
                  <a:pt x="159724" y="162839"/>
                  <a:pt x="165780" y="148432"/>
                  <a:pt x="176425" y="137787"/>
                </a:cubicBezTo>
                <a:cubicBezTo>
                  <a:pt x="188951" y="125261"/>
                  <a:pt x="202662" y="113817"/>
                  <a:pt x="214003" y="100208"/>
                </a:cubicBezTo>
                <a:cubicBezTo>
                  <a:pt x="242885" y="65549"/>
                  <a:pt x="235465" y="52497"/>
                  <a:pt x="276633" y="25052"/>
                </a:cubicBezTo>
                <a:cubicBezTo>
                  <a:pt x="293140" y="14048"/>
                  <a:pt x="367808" y="1807"/>
                  <a:pt x="376842" y="0"/>
                </a:cubicBezTo>
                <a:cubicBezTo>
                  <a:pt x="414420" y="4175"/>
                  <a:pt x="452896" y="3356"/>
                  <a:pt x="489576" y="12526"/>
                </a:cubicBezTo>
                <a:cubicBezTo>
                  <a:pt x="504181" y="16177"/>
                  <a:pt x="518521" y="25245"/>
                  <a:pt x="527154" y="37578"/>
                </a:cubicBezTo>
                <a:cubicBezTo>
                  <a:pt x="562795" y="88495"/>
                  <a:pt x="572649" y="123960"/>
                  <a:pt x="589784" y="175365"/>
                </a:cubicBezTo>
                <a:cubicBezTo>
                  <a:pt x="585609" y="242170"/>
                  <a:pt x="587697" y="309664"/>
                  <a:pt x="577258" y="375781"/>
                </a:cubicBezTo>
                <a:cubicBezTo>
                  <a:pt x="574910" y="390651"/>
                  <a:pt x="561844" y="401794"/>
                  <a:pt x="552206" y="413359"/>
                </a:cubicBezTo>
                <a:cubicBezTo>
                  <a:pt x="535486" y="433423"/>
                  <a:pt x="502595" y="465041"/>
                  <a:pt x="477050" y="475989"/>
                </a:cubicBezTo>
                <a:cubicBezTo>
                  <a:pt x="461227" y="482770"/>
                  <a:pt x="443647" y="484340"/>
                  <a:pt x="426946" y="488515"/>
                </a:cubicBezTo>
                <a:lnTo>
                  <a:pt x="276633" y="588724"/>
                </a:lnTo>
                <a:cubicBezTo>
                  <a:pt x="264107" y="597075"/>
                  <a:pt x="248088" y="601732"/>
                  <a:pt x="239055" y="613776"/>
                </a:cubicBezTo>
                <a:cubicBezTo>
                  <a:pt x="226529" y="630477"/>
                  <a:pt x="213449" y="646777"/>
                  <a:pt x="201477" y="663880"/>
                </a:cubicBezTo>
                <a:lnTo>
                  <a:pt x="126321" y="776614"/>
                </a:lnTo>
                <a:lnTo>
                  <a:pt x="101269" y="814192"/>
                </a:lnTo>
                <a:cubicBezTo>
                  <a:pt x="92918" y="826718"/>
                  <a:pt x="86862" y="841125"/>
                  <a:pt x="76217" y="851770"/>
                </a:cubicBezTo>
                <a:lnTo>
                  <a:pt x="38639" y="889348"/>
                </a:lnTo>
                <a:cubicBezTo>
                  <a:pt x="24793" y="930887"/>
                  <a:pt x="5236" y="999994"/>
                  <a:pt x="1061" y="926926"/>
                </a:cubicBezTo>
                <a:close/>
              </a:path>
            </a:pathLst>
          </a:cu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Volný tvar 26"/>
          <p:cNvSpPr/>
          <p:nvPr/>
        </p:nvSpPr>
        <p:spPr>
          <a:xfrm>
            <a:off x="7878865" y="5486400"/>
            <a:ext cx="363261" cy="688932"/>
          </a:xfrm>
          <a:custGeom>
            <a:avLst/>
            <a:gdLst>
              <a:gd name="connsiteX0" fmla="*/ 338209 w 363261"/>
              <a:gd name="connsiteY0" fmla="*/ 638827 h 688932"/>
              <a:gd name="connsiteX1" fmla="*/ 313157 w 363261"/>
              <a:gd name="connsiteY1" fmla="*/ 413359 h 688932"/>
              <a:gd name="connsiteX2" fmla="*/ 300631 w 363261"/>
              <a:gd name="connsiteY2" fmla="*/ 375781 h 688932"/>
              <a:gd name="connsiteX3" fmla="*/ 263053 w 363261"/>
              <a:gd name="connsiteY3" fmla="*/ 75156 h 688932"/>
              <a:gd name="connsiteX4" fmla="*/ 225475 w 363261"/>
              <a:gd name="connsiteY4" fmla="*/ 25052 h 688932"/>
              <a:gd name="connsiteX5" fmla="*/ 187897 w 363261"/>
              <a:gd name="connsiteY5" fmla="*/ 0 h 688932"/>
              <a:gd name="connsiteX6" fmla="*/ 137793 w 363261"/>
              <a:gd name="connsiteY6" fmla="*/ 12526 h 688932"/>
              <a:gd name="connsiteX7" fmla="*/ 25058 w 363261"/>
              <a:gd name="connsiteY7" fmla="*/ 100208 h 688932"/>
              <a:gd name="connsiteX8" fmla="*/ 6 w 363261"/>
              <a:gd name="connsiteY8" fmla="*/ 137786 h 688932"/>
              <a:gd name="connsiteX9" fmla="*/ 25058 w 363261"/>
              <a:gd name="connsiteY9" fmla="*/ 375781 h 688932"/>
              <a:gd name="connsiteX10" fmla="*/ 50110 w 363261"/>
              <a:gd name="connsiteY10" fmla="*/ 413359 h 688932"/>
              <a:gd name="connsiteX11" fmla="*/ 87688 w 363261"/>
              <a:gd name="connsiteY11" fmla="*/ 450937 h 688932"/>
              <a:gd name="connsiteX12" fmla="*/ 125267 w 363261"/>
              <a:gd name="connsiteY12" fmla="*/ 475989 h 688932"/>
              <a:gd name="connsiteX13" fmla="*/ 162845 w 363261"/>
              <a:gd name="connsiteY13" fmla="*/ 513567 h 688932"/>
              <a:gd name="connsiteX14" fmla="*/ 200423 w 363261"/>
              <a:gd name="connsiteY14" fmla="*/ 526093 h 688932"/>
              <a:gd name="connsiteX15" fmla="*/ 275579 w 363261"/>
              <a:gd name="connsiteY15" fmla="*/ 576197 h 688932"/>
              <a:gd name="connsiteX16" fmla="*/ 313157 w 363261"/>
              <a:gd name="connsiteY16" fmla="*/ 601249 h 688932"/>
              <a:gd name="connsiteX17" fmla="*/ 338209 w 363261"/>
              <a:gd name="connsiteY17" fmla="*/ 638827 h 688932"/>
              <a:gd name="connsiteX18" fmla="*/ 363261 w 363261"/>
              <a:gd name="connsiteY18" fmla="*/ 688932 h 688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363261" h="688932">
                <a:moveTo>
                  <a:pt x="338209" y="638827"/>
                </a:moveTo>
                <a:cubicBezTo>
                  <a:pt x="330642" y="540460"/>
                  <a:pt x="333781" y="495857"/>
                  <a:pt x="313157" y="413359"/>
                </a:cubicBezTo>
                <a:cubicBezTo>
                  <a:pt x="309955" y="400550"/>
                  <a:pt x="304806" y="388307"/>
                  <a:pt x="300631" y="375781"/>
                </a:cubicBezTo>
                <a:cubicBezTo>
                  <a:pt x="300566" y="374612"/>
                  <a:pt x="307023" y="133782"/>
                  <a:pt x="263053" y="75156"/>
                </a:cubicBezTo>
                <a:cubicBezTo>
                  <a:pt x="250527" y="58455"/>
                  <a:pt x="240237" y="39814"/>
                  <a:pt x="225475" y="25052"/>
                </a:cubicBezTo>
                <a:cubicBezTo>
                  <a:pt x="214830" y="14407"/>
                  <a:pt x="200423" y="8351"/>
                  <a:pt x="187897" y="0"/>
                </a:cubicBezTo>
                <a:cubicBezTo>
                  <a:pt x="171196" y="4175"/>
                  <a:pt x="153191" y="4827"/>
                  <a:pt x="137793" y="12526"/>
                </a:cubicBezTo>
                <a:cubicBezTo>
                  <a:pt x="97888" y="32479"/>
                  <a:pt x="54514" y="64860"/>
                  <a:pt x="25058" y="100208"/>
                </a:cubicBezTo>
                <a:cubicBezTo>
                  <a:pt x="15420" y="111773"/>
                  <a:pt x="8357" y="125260"/>
                  <a:pt x="6" y="137786"/>
                </a:cubicBezTo>
                <a:cubicBezTo>
                  <a:pt x="1155" y="156172"/>
                  <a:pt x="-6228" y="313208"/>
                  <a:pt x="25058" y="375781"/>
                </a:cubicBezTo>
                <a:cubicBezTo>
                  <a:pt x="31791" y="389246"/>
                  <a:pt x="40472" y="401794"/>
                  <a:pt x="50110" y="413359"/>
                </a:cubicBezTo>
                <a:cubicBezTo>
                  <a:pt x="61451" y="426968"/>
                  <a:pt x="74079" y="439597"/>
                  <a:pt x="87688" y="450937"/>
                </a:cubicBezTo>
                <a:cubicBezTo>
                  <a:pt x="99253" y="460575"/>
                  <a:pt x="113702" y="466351"/>
                  <a:pt x="125267" y="475989"/>
                </a:cubicBezTo>
                <a:cubicBezTo>
                  <a:pt x="138876" y="487329"/>
                  <a:pt x="148106" y="503741"/>
                  <a:pt x="162845" y="513567"/>
                </a:cubicBezTo>
                <a:cubicBezTo>
                  <a:pt x="173831" y="520891"/>
                  <a:pt x="188881" y="519681"/>
                  <a:pt x="200423" y="526093"/>
                </a:cubicBezTo>
                <a:cubicBezTo>
                  <a:pt x="226743" y="540715"/>
                  <a:pt x="250527" y="559496"/>
                  <a:pt x="275579" y="576197"/>
                </a:cubicBezTo>
                <a:lnTo>
                  <a:pt x="313157" y="601249"/>
                </a:lnTo>
                <a:cubicBezTo>
                  <a:pt x="321508" y="613775"/>
                  <a:pt x="331476" y="625362"/>
                  <a:pt x="338209" y="638827"/>
                </a:cubicBezTo>
                <a:cubicBezTo>
                  <a:pt x="366997" y="696403"/>
                  <a:pt x="334961" y="660630"/>
                  <a:pt x="363261" y="688932"/>
                </a:cubicBezTo>
              </a:path>
            </a:pathLst>
          </a:custGeom>
          <a:solidFill>
            <a:srgbClr val="00B050"/>
          </a:solidFill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olný tvar 27"/>
          <p:cNvSpPr/>
          <p:nvPr/>
        </p:nvSpPr>
        <p:spPr>
          <a:xfrm>
            <a:off x="8217074" y="5109227"/>
            <a:ext cx="497644" cy="1041052"/>
          </a:xfrm>
          <a:custGeom>
            <a:avLst/>
            <a:gdLst>
              <a:gd name="connsiteX0" fmla="*/ 0 w 497644"/>
              <a:gd name="connsiteY0" fmla="*/ 1041052 h 1041052"/>
              <a:gd name="connsiteX1" fmla="*/ 12526 w 497644"/>
              <a:gd name="connsiteY1" fmla="*/ 965896 h 1041052"/>
              <a:gd name="connsiteX2" fmla="*/ 25052 w 497644"/>
              <a:gd name="connsiteY2" fmla="*/ 853162 h 1041052"/>
              <a:gd name="connsiteX3" fmla="*/ 75156 w 497644"/>
              <a:gd name="connsiteY3" fmla="*/ 627694 h 1041052"/>
              <a:gd name="connsiteX4" fmla="*/ 100208 w 497644"/>
              <a:gd name="connsiteY4" fmla="*/ 427277 h 1041052"/>
              <a:gd name="connsiteX5" fmla="*/ 112734 w 497644"/>
              <a:gd name="connsiteY5" fmla="*/ 377173 h 1041052"/>
              <a:gd name="connsiteX6" fmla="*/ 137786 w 497644"/>
              <a:gd name="connsiteY6" fmla="*/ 251913 h 1041052"/>
              <a:gd name="connsiteX7" fmla="*/ 187890 w 497644"/>
              <a:gd name="connsiteY7" fmla="*/ 176757 h 1041052"/>
              <a:gd name="connsiteX8" fmla="*/ 237994 w 497644"/>
              <a:gd name="connsiteY8" fmla="*/ 101600 h 1041052"/>
              <a:gd name="connsiteX9" fmla="*/ 263047 w 497644"/>
              <a:gd name="connsiteY9" fmla="*/ 76548 h 1041052"/>
              <a:gd name="connsiteX10" fmla="*/ 300625 w 497644"/>
              <a:gd name="connsiteY10" fmla="*/ 1392 h 1041052"/>
              <a:gd name="connsiteX11" fmla="*/ 363255 w 497644"/>
              <a:gd name="connsiteY11" fmla="*/ 13918 h 1041052"/>
              <a:gd name="connsiteX12" fmla="*/ 425885 w 497644"/>
              <a:gd name="connsiteY12" fmla="*/ 89074 h 1041052"/>
              <a:gd name="connsiteX13" fmla="*/ 463463 w 497644"/>
              <a:gd name="connsiteY13" fmla="*/ 126652 h 1041052"/>
              <a:gd name="connsiteX14" fmla="*/ 475989 w 497644"/>
              <a:gd name="connsiteY14" fmla="*/ 402225 h 1041052"/>
              <a:gd name="connsiteX15" fmla="*/ 438411 w 497644"/>
              <a:gd name="connsiteY15" fmla="*/ 439803 h 1041052"/>
              <a:gd name="connsiteX16" fmla="*/ 413359 w 497644"/>
              <a:gd name="connsiteY16" fmla="*/ 477381 h 1041052"/>
              <a:gd name="connsiteX17" fmla="*/ 375781 w 497644"/>
              <a:gd name="connsiteY17" fmla="*/ 514959 h 1041052"/>
              <a:gd name="connsiteX18" fmla="*/ 325677 w 497644"/>
              <a:gd name="connsiteY18" fmla="*/ 590115 h 1041052"/>
              <a:gd name="connsiteX19" fmla="*/ 275573 w 497644"/>
              <a:gd name="connsiteY19" fmla="*/ 665272 h 1041052"/>
              <a:gd name="connsiteX20" fmla="*/ 250521 w 497644"/>
              <a:gd name="connsiteY20" fmla="*/ 702850 h 1041052"/>
              <a:gd name="connsiteX21" fmla="*/ 212942 w 497644"/>
              <a:gd name="connsiteY21" fmla="*/ 790532 h 1041052"/>
              <a:gd name="connsiteX22" fmla="*/ 162838 w 497644"/>
              <a:gd name="connsiteY22" fmla="*/ 865688 h 1041052"/>
              <a:gd name="connsiteX23" fmla="*/ 125260 w 497644"/>
              <a:gd name="connsiteY23" fmla="*/ 890740 h 1041052"/>
              <a:gd name="connsiteX24" fmla="*/ 75156 w 497644"/>
              <a:gd name="connsiteY24" fmla="*/ 965896 h 1041052"/>
              <a:gd name="connsiteX25" fmla="*/ 50104 w 497644"/>
              <a:gd name="connsiteY25" fmla="*/ 1003474 h 1041052"/>
              <a:gd name="connsiteX26" fmla="*/ 0 w 497644"/>
              <a:gd name="connsiteY26" fmla="*/ 1041052 h 10410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497644" h="1041052">
                <a:moveTo>
                  <a:pt x="0" y="1041052"/>
                </a:moveTo>
                <a:cubicBezTo>
                  <a:pt x="4175" y="1016000"/>
                  <a:pt x="9169" y="991071"/>
                  <a:pt x="12526" y="965896"/>
                </a:cubicBezTo>
                <a:cubicBezTo>
                  <a:pt x="17523" y="928418"/>
                  <a:pt x="19705" y="890591"/>
                  <a:pt x="25052" y="853162"/>
                </a:cubicBezTo>
                <a:cubicBezTo>
                  <a:pt x="35965" y="776774"/>
                  <a:pt x="64243" y="704082"/>
                  <a:pt x="75156" y="627694"/>
                </a:cubicBezTo>
                <a:cubicBezTo>
                  <a:pt x="84677" y="561045"/>
                  <a:pt x="83879" y="492592"/>
                  <a:pt x="100208" y="427277"/>
                </a:cubicBezTo>
                <a:cubicBezTo>
                  <a:pt x="104383" y="410576"/>
                  <a:pt x="109654" y="394111"/>
                  <a:pt x="112734" y="377173"/>
                </a:cubicBezTo>
                <a:cubicBezTo>
                  <a:pt x="117108" y="353118"/>
                  <a:pt x="120405" y="283199"/>
                  <a:pt x="137786" y="251913"/>
                </a:cubicBezTo>
                <a:cubicBezTo>
                  <a:pt x="152408" y="225593"/>
                  <a:pt x="171189" y="201809"/>
                  <a:pt x="187890" y="176757"/>
                </a:cubicBezTo>
                <a:lnTo>
                  <a:pt x="237994" y="101600"/>
                </a:lnTo>
                <a:lnTo>
                  <a:pt x="263047" y="76548"/>
                </a:lnTo>
                <a:cubicBezTo>
                  <a:pt x="267630" y="62798"/>
                  <a:pt x="282733" y="6504"/>
                  <a:pt x="300625" y="1392"/>
                </a:cubicBezTo>
                <a:cubicBezTo>
                  <a:pt x="321096" y="-4457"/>
                  <a:pt x="342378" y="9743"/>
                  <a:pt x="363255" y="13918"/>
                </a:cubicBezTo>
                <a:cubicBezTo>
                  <a:pt x="473040" y="123703"/>
                  <a:pt x="338689" y="-15561"/>
                  <a:pt x="425885" y="89074"/>
                </a:cubicBezTo>
                <a:cubicBezTo>
                  <a:pt x="437226" y="102683"/>
                  <a:pt x="450937" y="114126"/>
                  <a:pt x="463463" y="126652"/>
                </a:cubicBezTo>
                <a:cubicBezTo>
                  <a:pt x="501565" y="240959"/>
                  <a:pt x="510736" y="237176"/>
                  <a:pt x="475989" y="402225"/>
                </a:cubicBezTo>
                <a:cubicBezTo>
                  <a:pt x="472340" y="419559"/>
                  <a:pt x="449752" y="426194"/>
                  <a:pt x="438411" y="439803"/>
                </a:cubicBezTo>
                <a:cubicBezTo>
                  <a:pt x="428773" y="451368"/>
                  <a:pt x="422997" y="465816"/>
                  <a:pt x="413359" y="477381"/>
                </a:cubicBezTo>
                <a:cubicBezTo>
                  <a:pt x="402018" y="490990"/>
                  <a:pt x="386657" y="500976"/>
                  <a:pt x="375781" y="514959"/>
                </a:cubicBezTo>
                <a:cubicBezTo>
                  <a:pt x="357296" y="538725"/>
                  <a:pt x="342378" y="565063"/>
                  <a:pt x="325677" y="590115"/>
                </a:cubicBezTo>
                <a:lnTo>
                  <a:pt x="275573" y="665272"/>
                </a:lnTo>
                <a:cubicBezTo>
                  <a:pt x="267222" y="677798"/>
                  <a:pt x="255282" y="688568"/>
                  <a:pt x="250521" y="702850"/>
                </a:cubicBezTo>
                <a:cubicBezTo>
                  <a:pt x="237562" y="741723"/>
                  <a:pt x="236158" y="751838"/>
                  <a:pt x="212942" y="790532"/>
                </a:cubicBezTo>
                <a:cubicBezTo>
                  <a:pt x="197451" y="816350"/>
                  <a:pt x="187890" y="848987"/>
                  <a:pt x="162838" y="865688"/>
                </a:cubicBezTo>
                <a:lnTo>
                  <a:pt x="125260" y="890740"/>
                </a:lnTo>
                <a:lnTo>
                  <a:pt x="75156" y="965896"/>
                </a:lnTo>
                <a:cubicBezTo>
                  <a:pt x="66805" y="978422"/>
                  <a:pt x="56837" y="990009"/>
                  <a:pt x="50104" y="1003474"/>
                </a:cubicBezTo>
                <a:lnTo>
                  <a:pt x="0" y="1041052"/>
                </a:lnTo>
                <a:close/>
              </a:path>
            </a:pathLst>
          </a:cu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9694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66FF"/>
          </a:solidFill>
        </p:spPr>
        <p:txBody>
          <a:bodyPr/>
          <a:lstStyle/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Vzor růže</a:t>
            </a: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37112"/>
          </a:xfrm>
        </p:spPr>
        <p:txBody>
          <a:bodyPr/>
          <a:lstStyle/>
          <a:p>
            <a:pPr marL="0" indent="0">
              <a:buNone/>
            </a:pPr>
            <a:r>
              <a:rPr lang="cs-CZ" b="1" u="sng" dirty="0" smtClean="0">
                <a:solidFill>
                  <a:schemeClr val="accent2">
                    <a:lumMod val="75000"/>
                  </a:schemeClr>
                </a:solidFill>
              </a:rPr>
              <a:t>               j.č.                              mn.č.</a:t>
            </a:r>
          </a:p>
          <a:p>
            <a:pPr marL="0" indent="0">
              <a:buNone/>
            </a:pPr>
            <a:r>
              <a:rPr lang="cs-CZ" dirty="0" smtClean="0"/>
              <a:t>1.p.      růže                             </a:t>
            </a:r>
            <a:r>
              <a:rPr lang="cs-CZ" dirty="0" err="1" smtClean="0"/>
              <a:t>růže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2.p.      růže                             růžích</a:t>
            </a:r>
          </a:p>
          <a:p>
            <a:pPr marL="0" indent="0">
              <a:buNone/>
            </a:pPr>
            <a:r>
              <a:rPr lang="cs-CZ" dirty="0" smtClean="0"/>
              <a:t>3.p.      růži                              růžím</a:t>
            </a:r>
          </a:p>
          <a:p>
            <a:pPr marL="0" indent="0">
              <a:buNone/>
            </a:pPr>
            <a:r>
              <a:rPr lang="cs-CZ" dirty="0" smtClean="0"/>
              <a:t>4.p.      růži                              růže</a:t>
            </a:r>
          </a:p>
          <a:p>
            <a:pPr marL="0" indent="0">
              <a:buNone/>
            </a:pPr>
            <a:r>
              <a:rPr lang="cs-CZ" dirty="0" smtClean="0"/>
              <a:t>5.p.      růže                             </a:t>
            </a:r>
            <a:r>
              <a:rPr lang="cs-CZ" dirty="0" err="1" smtClean="0"/>
              <a:t>růže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6.p.      růži                              růžích</a:t>
            </a:r>
          </a:p>
          <a:p>
            <a:pPr marL="0" indent="0">
              <a:buNone/>
            </a:pPr>
            <a:r>
              <a:rPr lang="cs-CZ" dirty="0" smtClean="0"/>
              <a:t>7.p.      růží                             růžemi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006158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/>
          <a:lstStyle/>
          <a:p>
            <a:r>
              <a:rPr lang="cs-CZ" sz="4000" b="1" dirty="0" smtClean="0">
                <a:solidFill>
                  <a:srgbClr val="FFFF00"/>
                </a:solidFill>
              </a:rPr>
              <a:t>Doplň y/i a spoj výrazy do dvojice:</a:t>
            </a:r>
            <a:endParaRPr lang="cs-CZ" sz="4000" b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00B0F0"/>
          </a:solidFill>
        </p:spPr>
        <p:txBody>
          <a:bodyPr/>
          <a:lstStyle/>
          <a:p>
            <a:endParaRPr lang="cs-CZ" dirty="0"/>
          </a:p>
        </p:txBody>
      </p:sp>
      <p:sp>
        <p:nvSpPr>
          <p:cNvPr id="4" name="Vývojový diagram: ukončení 3"/>
          <p:cNvSpPr/>
          <p:nvPr/>
        </p:nvSpPr>
        <p:spPr>
          <a:xfrm>
            <a:off x="1691680" y="2721991"/>
            <a:ext cx="2210544" cy="589784"/>
          </a:xfrm>
          <a:prstGeom prst="flowChartTermina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rgbClr val="002060"/>
                </a:solidFill>
              </a:rPr>
              <a:t>s</a:t>
            </a:r>
            <a:r>
              <a:rPr lang="cs-CZ" sz="2000" b="1" dirty="0" smtClean="0">
                <a:solidFill>
                  <a:srgbClr val="002060"/>
                </a:solidFill>
              </a:rPr>
              <a:t>alát s pálivou</a:t>
            </a:r>
            <a:endParaRPr lang="cs-CZ" sz="2000" b="1" dirty="0">
              <a:solidFill>
                <a:srgbClr val="002060"/>
              </a:solidFill>
            </a:endParaRPr>
          </a:p>
        </p:txBody>
      </p:sp>
      <p:sp>
        <p:nvSpPr>
          <p:cNvPr id="5" name="Vývojový diagram: ukončení 4"/>
          <p:cNvSpPr/>
          <p:nvPr/>
        </p:nvSpPr>
        <p:spPr>
          <a:xfrm>
            <a:off x="5918448" y="1700808"/>
            <a:ext cx="2376264" cy="589784"/>
          </a:xfrm>
          <a:prstGeom prst="flowChartTermina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>
                <a:solidFill>
                  <a:srgbClr val="002060"/>
                </a:solidFill>
              </a:rPr>
              <a:t>c</a:t>
            </a:r>
            <a:r>
              <a:rPr lang="cs-CZ" sz="2000" b="1" dirty="0" err="1" smtClean="0">
                <a:solidFill>
                  <a:srgbClr val="002060"/>
                </a:solidFill>
              </a:rPr>
              <a:t>hvíl</a:t>
            </a:r>
            <a:r>
              <a:rPr lang="cs-CZ" sz="2000" b="1" dirty="0" smtClean="0">
                <a:solidFill>
                  <a:srgbClr val="002060"/>
                </a:solidFill>
              </a:rPr>
              <a:t>-</a:t>
            </a:r>
            <a:endParaRPr lang="cs-CZ" sz="2000" b="1" dirty="0">
              <a:solidFill>
                <a:srgbClr val="002060"/>
              </a:solidFill>
            </a:endParaRPr>
          </a:p>
        </p:txBody>
      </p:sp>
      <p:sp>
        <p:nvSpPr>
          <p:cNvPr id="6" name="Vývojový diagram: ukončení 5"/>
          <p:cNvSpPr/>
          <p:nvPr/>
        </p:nvSpPr>
        <p:spPr>
          <a:xfrm>
            <a:off x="539552" y="1743011"/>
            <a:ext cx="2304256" cy="603504"/>
          </a:xfrm>
          <a:prstGeom prst="flowChartTermina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002060"/>
                </a:solidFill>
              </a:rPr>
              <a:t>zápis na zelené</a:t>
            </a:r>
            <a:endParaRPr lang="cs-CZ" sz="2000" b="1" dirty="0">
              <a:solidFill>
                <a:srgbClr val="002060"/>
              </a:solidFill>
            </a:endParaRPr>
          </a:p>
        </p:txBody>
      </p:sp>
      <p:sp>
        <p:nvSpPr>
          <p:cNvPr id="7" name="Vývojový diagram: ukončení 6"/>
          <p:cNvSpPr/>
          <p:nvPr/>
        </p:nvSpPr>
        <p:spPr>
          <a:xfrm>
            <a:off x="543254" y="3636889"/>
            <a:ext cx="1922512" cy="562344"/>
          </a:xfrm>
          <a:prstGeom prst="flowChartTermina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rgbClr val="002060"/>
                </a:solidFill>
              </a:rPr>
              <a:t>p</a:t>
            </a:r>
            <a:r>
              <a:rPr lang="cs-CZ" sz="2000" b="1" dirty="0" smtClean="0">
                <a:solidFill>
                  <a:srgbClr val="002060"/>
                </a:solidFill>
              </a:rPr>
              <a:t>řišla za</a:t>
            </a:r>
            <a:endParaRPr lang="cs-CZ" sz="2000" b="1" dirty="0">
              <a:solidFill>
                <a:srgbClr val="002060"/>
              </a:solidFill>
            </a:endParaRPr>
          </a:p>
        </p:txBody>
      </p:sp>
      <p:sp>
        <p:nvSpPr>
          <p:cNvPr id="8" name="Vývojový diagram: ukončení 7"/>
          <p:cNvSpPr/>
          <p:nvPr/>
        </p:nvSpPr>
        <p:spPr>
          <a:xfrm>
            <a:off x="981444" y="5458682"/>
            <a:ext cx="2232248" cy="517776"/>
          </a:xfrm>
          <a:prstGeom prst="flowChartTermina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rgbClr val="002060"/>
                </a:solidFill>
              </a:rPr>
              <a:t>s</a:t>
            </a:r>
            <a:r>
              <a:rPr lang="cs-CZ" sz="2000" b="1" dirty="0" smtClean="0">
                <a:solidFill>
                  <a:srgbClr val="002060"/>
                </a:solidFill>
              </a:rPr>
              <a:t>edí na</a:t>
            </a:r>
            <a:endParaRPr lang="cs-CZ" sz="2000" b="1" dirty="0">
              <a:solidFill>
                <a:srgbClr val="002060"/>
              </a:solidFill>
            </a:endParaRPr>
          </a:p>
        </p:txBody>
      </p:sp>
      <p:sp>
        <p:nvSpPr>
          <p:cNvPr id="9" name="Vývojový diagram: ukončení 8"/>
          <p:cNvSpPr/>
          <p:nvPr/>
        </p:nvSpPr>
        <p:spPr>
          <a:xfrm>
            <a:off x="6156176" y="2619784"/>
            <a:ext cx="2019672" cy="593192"/>
          </a:xfrm>
          <a:prstGeom prst="flowChartTermina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>
                <a:solidFill>
                  <a:srgbClr val="002060"/>
                </a:solidFill>
              </a:rPr>
              <a:t>c</a:t>
            </a:r>
            <a:r>
              <a:rPr lang="cs-CZ" sz="2000" b="1" dirty="0" err="1" smtClean="0">
                <a:solidFill>
                  <a:srgbClr val="002060"/>
                </a:solidFill>
              </a:rPr>
              <a:t>ibul</a:t>
            </a:r>
            <a:r>
              <a:rPr lang="cs-CZ" sz="2000" b="1" dirty="0" smtClean="0">
                <a:solidFill>
                  <a:srgbClr val="002060"/>
                </a:solidFill>
              </a:rPr>
              <a:t>-</a:t>
            </a:r>
            <a:endParaRPr lang="cs-CZ" sz="2000" b="1" dirty="0">
              <a:solidFill>
                <a:srgbClr val="002060"/>
              </a:solidFill>
            </a:endParaRPr>
          </a:p>
        </p:txBody>
      </p:sp>
      <p:sp>
        <p:nvSpPr>
          <p:cNvPr id="10" name="Vývojový diagram: ukončení 9"/>
          <p:cNvSpPr/>
          <p:nvPr/>
        </p:nvSpPr>
        <p:spPr>
          <a:xfrm>
            <a:off x="5983593" y="3606667"/>
            <a:ext cx="2210544" cy="524636"/>
          </a:xfrm>
          <a:prstGeom prst="flowChartTermina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>
                <a:solidFill>
                  <a:srgbClr val="002060"/>
                </a:solidFill>
              </a:rPr>
              <a:t>t</a:t>
            </a:r>
            <a:r>
              <a:rPr lang="cs-CZ" sz="2000" b="1" dirty="0" err="1" smtClean="0">
                <a:solidFill>
                  <a:srgbClr val="002060"/>
                </a:solidFill>
              </a:rPr>
              <a:t>eleviz</a:t>
            </a:r>
            <a:r>
              <a:rPr lang="cs-CZ" sz="2000" b="1" dirty="0" smtClean="0">
                <a:solidFill>
                  <a:srgbClr val="002060"/>
                </a:solidFill>
              </a:rPr>
              <a:t>-</a:t>
            </a:r>
            <a:endParaRPr lang="cs-CZ" sz="2000" b="1" dirty="0">
              <a:solidFill>
                <a:srgbClr val="002060"/>
              </a:solidFill>
            </a:endParaRPr>
          </a:p>
        </p:txBody>
      </p:sp>
      <p:sp>
        <p:nvSpPr>
          <p:cNvPr id="11" name="Vývojový diagram: ukončení 10"/>
          <p:cNvSpPr/>
          <p:nvPr/>
        </p:nvSpPr>
        <p:spPr>
          <a:xfrm>
            <a:off x="6037312" y="4455597"/>
            <a:ext cx="2138536" cy="497196"/>
          </a:xfrm>
          <a:prstGeom prst="flowChartTermina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>
                <a:solidFill>
                  <a:srgbClr val="002060"/>
                </a:solidFill>
              </a:rPr>
              <a:t>ž</a:t>
            </a:r>
            <a:r>
              <a:rPr lang="cs-CZ" sz="2000" b="1" dirty="0" err="1" smtClean="0">
                <a:solidFill>
                  <a:srgbClr val="002060"/>
                </a:solidFill>
              </a:rPr>
              <a:t>idl</a:t>
            </a:r>
            <a:r>
              <a:rPr lang="cs-CZ" sz="2000" b="1" dirty="0" smtClean="0">
                <a:solidFill>
                  <a:srgbClr val="002060"/>
                </a:solidFill>
              </a:rPr>
              <a:t>-</a:t>
            </a:r>
            <a:endParaRPr lang="cs-CZ" sz="2000" b="1" dirty="0">
              <a:solidFill>
                <a:srgbClr val="002060"/>
              </a:solidFill>
            </a:endParaRPr>
          </a:p>
        </p:txBody>
      </p:sp>
      <p:sp>
        <p:nvSpPr>
          <p:cNvPr id="12" name="Vývojový diagram: ukončení 11"/>
          <p:cNvSpPr/>
          <p:nvPr/>
        </p:nvSpPr>
        <p:spPr>
          <a:xfrm>
            <a:off x="6082186" y="5316929"/>
            <a:ext cx="2160240" cy="589784"/>
          </a:xfrm>
          <a:prstGeom prst="flowChartTermina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>
                <a:solidFill>
                  <a:srgbClr val="002060"/>
                </a:solidFill>
              </a:rPr>
              <a:t>t</a:t>
            </a:r>
            <a:r>
              <a:rPr lang="cs-CZ" sz="2000" b="1" dirty="0" err="1" smtClean="0">
                <a:solidFill>
                  <a:srgbClr val="002060"/>
                </a:solidFill>
              </a:rPr>
              <a:t>abul</a:t>
            </a:r>
            <a:r>
              <a:rPr lang="cs-CZ" sz="2000" b="1" dirty="0" smtClean="0">
                <a:solidFill>
                  <a:srgbClr val="002060"/>
                </a:solidFill>
              </a:rPr>
              <a:t>-</a:t>
            </a:r>
            <a:endParaRPr lang="cs-CZ" sz="2000" b="1" dirty="0">
              <a:solidFill>
                <a:srgbClr val="002060"/>
              </a:solidFill>
            </a:endParaRPr>
          </a:p>
        </p:txBody>
      </p:sp>
      <p:sp>
        <p:nvSpPr>
          <p:cNvPr id="13" name="Vývojový diagram: ukončení 12"/>
          <p:cNvSpPr/>
          <p:nvPr/>
        </p:nvSpPr>
        <p:spPr>
          <a:xfrm>
            <a:off x="1709682" y="4510713"/>
            <a:ext cx="2268252" cy="583140"/>
          </a:xfrm>
          <a:prstGeom prst="flowChartTermina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rgbClr val="002060"/>
                </a:solidFill>
              </a:rPr>
              <a:t>d</a:t>
            </a:r>
            <a:r>
              <a:rPr lang="cs-CZ" sz="2000" b="1" dirty="0" smtClean="0">
                <a:solidFill>
                  <a:srgbClr val="002060"/>
                </a:solidFill>
              </a:rPr>
              <a:t>ívá se na</a:t>
            </a:r>
            <a:endParaRPr lang="cs-CZ" sz="20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17224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66FF"/>
          </a:solidFill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Vzor píseň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37112"/>
          </a:xfrm>
        </p:spPr>
        <p:txBody>
          <a:bodyPr/>
          <a:lstStyle/>
          <a:p>
            <a:pPr marL="0" indent="0">
              <a:buNone/>
            </a:pPr>
            <a:r>
              <a:rPr lang="cs-CZ" b="1" u="sng" dirty="0" smtClean="0">
                <a:solidFill>
                  <a:srgbClr val="C00000"/>
                </a:solidFill>
              </a:rPr>
              <a:t>              j.č.                              mn.č.</a:t>
            </a:r>
          </a:p>
          <a:p>
            <a:pPr marL="0" indent="0">
              <a:buNone/>
            </a:pPr>
            <a:r>
              <a:rPr lang="cs-CZ" dirty="0" smtClean="0"/>
              <a:t>1.p.     píseň                           písně</a:t>
            </a:r>
          </a:p>
          <a:p>
            <a:pPr marL="0" indent="0">
              <a:buNone/>
            </a:pPr>
            <a:r>
              <a:rPr lang="cs-CZ" dirty="0" smtClean="0"/>
              <a:t>2.p.     písně                           písní</a:t>
            </a:r>
          </a:p>
          <a:p>
            <a:pPr marL="0" indent="0">
              <a:buNone/>
            </a:pPr>
            <a:r>
              <a:rPr lang="cs-CZ" dirty="0" smtClean="0"/>
              <a:t>3.p.     písni                            písním</a:t>
            </a:r>
          </a:p>
          <a:p>
            <a:pPr marL="0" indent="0">
              <a:buNone/>
            </a:pPr>
            <a:r>
              <a:rPr lang="cs-CZ" dirty="0" smtClean="0"/>
              <a:t>4.p.     píseň                           písně</a:t>
            </a:r>
          </a:p>
          <a:p>
            <a:pPr marL="0" indent="0">
              <a:buNone/>
            </a:pPr>
            <a:r>
              <a:rPr lang="cs-CZ" dirty="0" smtClean="0"/>
              <a:t>5.p.     písně                           </a:t>
            </a:r>
            <a:r>
              <a:rPr lang="cs-CZ" dirty="0" err="1" smtClean="0"/>
              <a:t>písně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6.p.     písni                            písních</a:t>
            </a:r>
          </a:p>
          <a:p>
            <a:pPr marL="0" indent="0">
              <a:buNone/>
            </a:pPr>
            <a:r>
              <a:rPr lang="cs-CZ" dirty="0" smtClean="0"/>
              <a:t>7.p.     písní                            písněmi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569558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66FF"/>
          </a:solidFill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Vzor kost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/>
          <a:lstStyle/>
          <a:p>
            <a:pPr marL="0" indent="0">
              <a:buNone/>
            </a:pPr>
            <a:r>
              <a:rPr lang="cs-CZ" b="1" u="sng" dirty="0" smtClean="0">
                <a:solidFill>
                  <a:srgbClr val="C00000"/>
                </a:solidFill>
              </a:rPr>
              <a:t>            j.č.                                    mn.č.</a:t>
            </a:r>
          </a:p>
          <a:p>
            <a:pPr marL="0" indent="0">
              <a:buNone/>
            </a:pPr>
            <a:r>
              <a:rPr lang="cs-CZ" dirty="0" smtClean="0"/>
              <a:t>1.p.    kost                                  kosti</a:t>
            </a:r>
          </a:p>
          <a:p>
            <a:pPr marL="0" indent="0">
              <a:buNone/>
            </a:pPr>
            <a:r>
              <a:rPr lang="cs-CZ" dirty="0" smtClean="0"/>
              <a:t>2.p.    kosti                                 kostí</a:t>
            </a:r>
          </a:p>
          <a:p>
            <a:pPr marL="0" indent="0">
              <a:buNone/>
            </a:pPr>
            <a:r>
              <a:rPr lang="cs-CZ" dirty="0" smtClean="0"/>
              <a:t>3.p.    kosti                                 kostem</a:t>
            </a:r>
          </a:p>
          <a:p>
            <a:pPr marL="0" indent="0">
              <a:buNone/>
            </a:pPr>
            <a:r>
              <a:rPr lang="cs-CZ" dirty="0" smtClean="0"/>
              <a:t>4.p.    kost                                  kosti</a:t>
            </a:r>
          </a:p>
          <a:p>
            <a:pPr marL="0" indent="0">
              <a:buNone/>
            </a:pPr>
            <a:r>
              <a:rPr lang="cs-CZ" dirty="0" smtClean="0"/>
              <a:t>5.p.    kosti                                 </a:t>
            </a:r>
            <a:r>
              <a:rPr lang="cs-CZ" dirty="0" err="1" smtClean="0"/>
              <a:t>kosti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6.p.    kosti                                 kostech</a:t>
            </a:r>
          </a:p>
          <a:p>
            <a:pPr marL="0" indent="0">
              <a:buNone/>
            </a:pPr>
            <a:r>
              <a:rPr lang="cs-CZ" dirty="0" smtClean="0"/>
              <a:t>7.p.    kostí                                 kostmi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792725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Procvič si: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6763" y="1556792"/>
            <a:ext cx="3096344" cy="3456384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n</a:t>
            </a:r>
            <a:r>
              <a:rPr lang="cs-CZ" sz="2800" b="1" dirty="0" smtClean="0">
                <a:solidFill>
                  <a:schemeClr val="tx1"/>
                </a:solidFill>
              </a:rPr>
              <a:t>a </a:t>
            </a:r>
            <a:r>
              <a:rPr lang="cs-CZ" sz="2800" b="1" dirty="0">
                <a:solidFill>
                  <a:schemeClr val="tx1"/>
                </a:solidFill>
              </a:rPr>
              <a:t>h</a:t>
            </a:r>
            <a:r>
              <a:rPr lang="cs-CZ" sz="2800" b="1" dirty="0" smtClean="0">
                <a:solidFill>
                  <a:schemeClr val="tx1"/>
                </a:solidFill>
              </a:rPr>
              <a:t>ráz-</a:t>
            </a:r>
          </a:p>
          <a:p>
            <a:pPr algn="ctr"/>
            <a:r>
              <a:rPr lang="cs-CZ" sz="2800" b="1" dirty="0">
                <a:solidFill>
                  <a:schemeClr val="tx1"/>
                </a:solidFill>
              </a:rPr>
              <a:t>d</a:t>
            </a:r>
            <a:r>
              <a:rPr lang="cs-CZ" sz="2800" b="1" dirty="0" smtClean="0">
                <a:solidFill>
                  <a:schemeClr val="tx1"/>
                </a:solidFill>
              </a:rPr>
              <a:t>o Boleslav-</a:t>
            </a:r>
          </a:p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s fazol-</a:t>
            </a:r>
          </a:p>
          <a:p>
            <a:pPr algn="ctr"/>
            <a:r>
              <a:rPr lang="cs-CZ" sz="2800" b="1" dirty="0">
                <a:solidFill>
                  <a:schemeClr val="tx1"/>
                </a:solidFill>
              </a:rPr>
              <a:t>r</a:t>
            </a:r>
            <a:r>
              <a:rPr lang="cs-CZ" sz="2800" b="1" dirty="0" smtClean="0">
                <a:solidFill>
                  <a:schemeClr val="tx1"/>
                </a:solidFill>
              </a:rPr>
              <a:t>adost-</a:t>
            </a:r>
          </a:p>
          <a:p>
            <a:pPr algn="ctr"/>
            <a:r>
              <a:rPr lang="cs-CZ" sz="2800" b="1" dirty="0">
                <a:solidFill>
                  <a:schemeClr val="tx1"/>
                </a:solidFill>
              </a:rPr>
              <a:t>s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konv</a:t>
            </a:r>
            <a:r>
              <a:rPr lang="cs-CZ" sz="2800" b="1" dirty="0" smtClean="0">
                <a:solidFill>
                  <a:schemeClr val="tx1"/>
                </a:solidFill>
              </a:rPr>
              <a:t>-</a:t>
            </a:r>
          </a:p>
          <a:p>
            <a:pPr algn="ctr"/>
            <a:r>
              <a:rPr lang="cs-CZ" sz="2800" b="1" dirty="0">
                <a:solidFill>
                  <a:schemeClr val="tx1"/>
                </a:solidFill>
              </a:rPr>
              <a:t>v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láhv</a:t>
            </a:r>
            <a:r>
              <a:rPr lang="cs-CZ" sz="2800" b="1" dirty="0" smtClean="0">
                <a:solidFill>
                  <a:schemeClr val="tx1"/>
                </a:solidFill>
              </a:rPr>
              <a:t>-</a:t>
            </a:r>
          </a:p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3203848" y="1268760"/>
            <a:ext cx="2880320" cy="3744416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</a:rPr>
              <a:t>z</a:t>
            </a:r>
            <a:r>
              <a:rPr lang="cs-CZ" sz="2400" b="1" dirty="0" smtClean="0">
                <a:solidFill>
                  <a:schemeClr val="tx1"/>
                </a:solidFill>
              </a:rPr>
              <a:t>a </a:t>
            </a:r>
            <a:r>
              <a:rPr lang="cs-CZ" sz="2400" b="1" dirty="0" err="1" smtClean="0">
                <a:solidFill>
                  <a:schemeClr val="tx1"/>
                </a:solidFill>
              </a:rPr>
              <a:t>stodolam</a:t>
            </a:r>
            <a:r>
              <a:rPr lang="cs-CZ" sz="2400" b="1" dirty="0" smtClean="0">
                <a:solidFill>
                  <a:schemeClr val="tx1"/>
                </a:solidFill>
              </a:rPr>
              <a:t>-</a:t>
            </a:r>
          </a:p>
          <a:p>
            <a:pPr algn="ctr"/>
            <a:r>
              <a:rPr lang="cs-CZ" sz="2400" b="1" dirty="0">
                <a:solidFill>
                  <a:schemeClr val="tx1"/>
                </a:solidFill>
              </a:rPr>
              <a:t>s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radostm</a:t>
            </a:r>
            <a:r>
              <a:rPr lang="cs-CZ" sz="2400" b="1" dirty="0" smtClean="0">
                <a:solidFill>
                  <a:schemeClr val="tx1"/>
                </a:solidFill>
              </a:rPr>
              <a:t>-</a:t>
            </a:r>
          </a:p>
          <a:p>
            <a:pPr algn="ctr"/>
            <a:r>
              <a:rPr lang="cs-CZ" sz="2400" b="1" dirty="0">
                <a:solidFill>
                  <a:schemeClr val="tx1"/>
                </a:solidFill>
              </a:rPr>
              <a:t>s</a:t>
            </a:r>
            <a:r>
              <a:rPr lang="cs-CZ" sz="2400" b="1" dirty="0" smtClean="0">
                <a:solidFill>
                  <a:schemeClr val="tx1"/>
                </a:solidFill>
              </a:rPr>
              <a:t>e </a:t>
            </a:r>
            <a:r>
              <a:rPr lang="cs-CZ" sz="2400" b="1" dirty="0" err="1" smtClean="0">
                <a:solidFill>
                  <a:schemeClr val="tx1"/>
                </a:solidFill>
              </a:rPr>
              <a:t>silam</a:t>
            </a:r>
            <a:r>
              <a:rPr lang="cs-CZ" sz="2400" b="1" dirty="0" smtClean="0">
                <a:solidFill>
                  <a:schemeClr val="tx1"/>
                </a:solidFill>
              </a:rPr>
              <a:t>-</a:t>
            </a:r>
          </a:p>
          <a:p>
            <a:pPr algn="ctr"/>
            <a:r>
              <a:rPr lang="cs-CZ" sz="2400" b="1" dirty="0">
                <a:solidFill>
                  <a:schemeClr val="tx1"/>
                </a:solidFill>
              </a:rPr>
              <a:t>s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příležitostm</a:t>
            </a:r>
            <a:r>
              <a:rPr lang="cs-CZ" sz="2400" b="1" dirty="0" smtClean="0">
                <a:solidFill>
                  <a:schemeClr val="tx1"/>
                </a:solidFill>
              </a:rPr>
              <a:t>-</a:t>
            </a:r>
          </a:p>
          <a:p>
            <a:pPr algn="ctr"/>
            <a:r>
              <a:rPr lang="cs-CZ" sz="2400" b="1" dirty="0">
                <a:solidFill>
                  <a:schemeClr val="tx1"/>
                </a:solidFill>
              </a:rPr>
              <a:t>s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povinnostm</a:t>
            </a:r>
            <a:r>
              <a:rPr lang="cs-CZ" sz="2400" b="1" dirty="0" smtClean="0">
                <a:solidFill>
                  <a:schemeClr val="tx1"/>
                </a:solidFill>
              </a:rPr>
              <a:t>-</a:t>
            </a:r>
          </a:p>
          <a:p>
            <a:pPr algn="ctr"/>
            <a:r>
              <a:rPr lang="cs-CZ" sz="2400" b="1" dirty="0">
                <a:solidFill>
                  <a:schemeClr val="tx1"/>
                </a:solidFill>
              </a:rPr>
              <a:t>s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lavicem</a:t>
            </a:r>
            <a:r>
              <a:rPr lang="cs-CZ" sz="2400" b="1" dirty="0" smtClean="0">
                <a:solidFill>
                  <a:schemeClr val="tx1"/>
                </a:solidFill>
              </a:rPr>
              <a:t>-</a:t>
            </a:r>
          </a:p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6084168" y="1556792"/>
            <a:ext cx="2664296" cy="3384376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</a:rPr>
              <a:t>b</a:t>
            </a:r>
            <a:r>
              <a:rPr lang="cs-CZ" sz="2400" b="1" dirty="0" smtClean="0">
                <a:solidFill>
                  <a:schemeClr val="tx1"/>
                </a:solidFill>
              </a:rPr>
              <a:t>ez obuv-</a:t>
            </a:r>
          </a:p>
          <a:p>
            <a:pPr algn="ctr"/>
            <a:r>
              <a:rPr lang="cs-CZ" sz="2400" b="1" dirty="0">
                <a:solidFill>
                  <a:schemeClr val="tx1"/>
                </a:solidFill>
              </a:rPr>
              <a:t>d</a:t>
            </a:r>
            <a:r>
              <a:rPr lang="cs-CZ" sz="2400" b="1" dirty="0" smtClean="0">
                <a:solidFill>
                  <a:schemeClr val="tx1"/>
                </a:solidFill>
              </a:rPr>
              <a:t>o Prah-</a:t>
            </a:r>
          </a:p>
          <a:p>
            <a:pPr algn="ctr"/>
            <a:r>
              <a:rPr lang="cs-CZ" sz="2400" b="1" dirty="0">
                <a:solidFill>
                  <a:schemeClr val="tx1"/>
                </a:solidFill>
              </a:rPr>
              <a:t>p</a:t>
            </a:r>
            <a:r>
              <a:rPr lang="cs-CZ" sz="2400" b="1" dirty="0" smtClean="0">
                <a:solidFill>
                  <a:schemeClr val="tx1"/>
                </a:solidFill>
              </a:rPr>
              <a:t>o zem-ch</a:t>
            </a:r>
          </a:p>
          <a:p>
            <a:pPr algn="ctr"/>
            <a:r>
              <a:rPr lang="cs-CZ" sz="2400" b="1" dirty="0">
                <a:solidFill>
                  <a:schemeClr val="tx1"/>
                </a:solidFill>
              </a:rPr>
              <a:t>v</a:t>
            </a:r>
            <a:r>
              <a:rPr lang="cs-CZ" sz="2400" b="1" dirty="0" smtClean="0">
                <a:solidFill>
                  <a:schemeClr val="tx1"/>
                </a:solidFill>
              </a:rPr>
              <a:t> neděl-</a:t>
            </a:r>
          </a:p>
          <a:p>
            <a:pPr algn="ctr"/>
            <a:r>
              <a:rPr lang="cs-CZ" sz="2400" b="1" dirty="0">
                <a:solidFill>
                  <a:schemeClr val="tx1"/>
                </a:solidFill>
              </a:rPr>
              <a:t>k</a:t>
            </a:r>
            <a:r>
              <a:rPr lang="cs-CZ" sz="2400" b="1" dirty="0" smtClean="0">
                <a:solidFill>
                  <a:schemeClr val="tx1"/>
                </a:solidFill>
              </a:rPr>
              <a:t> zem-</a:t>
            </a:r>
          </a:p>
          <a:p>
            <a:pPr algn="ctr"/>
            <a:r>
              <a:rPr lang="cs-CZ" sz="2400" b="1" dirty="0">
                <a:solidFill>
                  <a:schemeClr val="tx1"/>
                </a:solidFill>
              </a:rPr>
              <a:t>d</a:t>
            </a:r>
            <a:r>
              <a:rPr lang="cs-CZ" sz="2400" b="1" dirty="0" smtClean="0">
                <a:solidFill>
                  <a:schemeClr val="tx1"/>
                </a:solidFill>
              </a:rPr>
              <a:t>o kost-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7" name="Volný tvar 6"/>
          <p:cNvSpPr/>
          <p:nvPr/>
        </p:nvSpPr>
        <p:spPr>
          <a:xfrm>
            <a:off x="2041742" y="4960307"/>
            <a:ext cx="2542832" cy="1152394"/>
          </a:xfrm>
          <a:custGeom>
            <a:avLst/>
            <a:gdLst>
              <a:gd name="connsiteX0" fmla="*/ 0 w 2542832"/>
              <a:gd name="connsiteY0" fmla="*/ 0 h 1152394"/>
              <a:gd name="connsiteX1" fmla="*/ 237995 w 2542832"/>
              <a:gd name="connsiteY1" fmla="*/ 100208 h 1152394"/>
              <a:gd name="connsiteX2" fmla="*/ 288099 w 2542832"/>
              <a:gd name="connsiteY2" fmla="*/ 125260 h 1152394"/>
              <a:gd name="connsiteX3" fmla="*/ 388307 w 2542832"/>
              <a:gd name="connsiteY3" fmla="*/ 162838 h 1152394"/>
              <a:gd name="connsiteX4" fmla="*/ 526094 w 2542832"/>
              <a:gd name="connsiteY4" fmla="*/ 212942 h 1152394"/>
              <a:gd name="connsiteX5" fmla="*/ 626302 w 2542832"/>
              <a:gd name="connsiteY5" fmla="*/ 237994 h 1152394"/>
              <a:gd name="connsiteX6" fmla="*/ 851770 w 2542832"/>
              <a:gd name="connsiteY6" fmla="*/ 263046 h 1152394"/>
              <a:gd name="connsiteX7" fmla="*/ 989557 w 2542832"/>
              <a:gd name="connsiteY7" fmla="*/ 288098 h 1152394"/>
              <a:gd name="connsiteX8" fmla="*/ 1215025 w 2542832"/>
              <a:gd name="connsiteY8" fmla="*/ 313151 h 1152394"/>
              <a:gd name="connsiteX9" fmla="*/ 1465546 w 2542832"/>
              <a:gd name="connsiteY9" fmla="*/ 338203 h 1152394"/>
              <a:gd name="connsiteX10" fmla="*/ 1528176 w 2542832"/>
              <a:gd name="connsiteY10" fmla="*/ 350729 h 1152394"/>
              <a:gd name="connsiteX11" fmla="*/ 1703540 w 2542832"/>
              <a:gd name="connsiteY11" fmla="*/ 363255 h 1152394"/>
              <a:gd name="connsiteX12" fmla="*/ 1866379 w 2542832"/>
              <a:gd name="connsiteY12" fmla="*/ 400833 h 1152394"/>
              <a:gd name="connsiteX13" fmla="*/ 2016691 w 2542832"/>
              <a:gd name="connsiteY13" fmla="*/ 450937 h 1152394"/>
              <a:gd name="connsiteX14" fmla="*/ 2091847 w 2542832"/>
              <a:gd name="connsiteY14" fmla="*/ 475989 h 1152394"/>
              <a:gd name="connsiteX15" fmla="*/ 2167003 w 2542832"/>
              <a:gd name="connsiteY15" fmla="*/ 538619 h 1152394"/>
              <a:gd name="connsiteX16" fmla="*/ 2242159 w 2542832"/>
              <a:gd name="connsiteY16" fmla="*/ 563671 h 1152394"/>
              <a:gd name="connsiteX17" fmla="*/ 2292263 w 2542832"/>
              <a:gd name="connsiteY17" fmla="*/ 601249 h 1152394"/>
              <a:gd name="connsiteX18" fmla="*/ 2317316 w 2542832"/>
              <a:gd name="connsiteY18" fmla="*/ 626301 h 1152394"/>
              <a:gd name="connsiteX19" fmla="*/ 2354894 w 2542832"/>
              <a:gd name="connsiteY19" fmla="*/ 651353 h 1152394"/>
              <a:gd name="connsiteX20" fmla="*/ 2379946 w 2542832"/>
              <a:gd name="connsiteY20" fmla="*/ 688931 h 1152394"/>
              <a:gd name="connsiteX21" fmla="*/ 2392472 w 2542832"/>
              <a:gd name="connsiteY21" fmla="*/ 739035 h 1152394"/>
              <a:gd name="connsiteX22" fmla="*/ 2417524 w 2542832"/>
              <a:gd name="connsiteY22" fmla="*/ 814192 h 1152394"/>
              <a:gd name="connsiteX23" fmla="*/ 2455102 w 2542832"/>
              <a:gd name="connsiteY23" fmla="*/ 939452 h 1152394"/>
              <a:gd name="connsiteX24" fmla="*/ 2505206 w 2542832"/>
              <a:gd name="connsiteY24" fmla="*/ 1064712 h 1152394"/>
              <a:gd name="connsiteX25" fmla="*/ 2517732 w 2542832"/>
              <a:gd name="connsiteY25" fmla="*/ 1102290 h 1152394"/>
              <a:gd name="connsiteX26" fmla="*/ 2542784 w 2542832"/>
              <a:gd name="connsiteY26" fmla="*/ 1152394 h 1152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542832" h="1152394">
                <a:moveTo>
                  <a:pt x="0" y="0"/>
                </a:moveTo>
                <a:cubicBezTo>
                  <a:pt x="79332" y="33403"/>
                  <a:pt x="161005" y="61713"/>
                  <a:pt x="237995" y="100208"/>
                </a:cubicBezTo>
                <a:cubicBezTo>
                  <a:pt x="254696" y="108559"/>
                  <a:pt x="271036" y="117676"/>
                  <a:pt x="288099" y="125260"/>
                </a:cubicBezTo>
                <a:cubicBezTo>
                  <a:pt x="375250" y="163994"/>
                  <a:pt x="322198" y="138047"/>
                  <a:pt x="388307" y="162838"/>
                </a:cubicBezTo>
                <a:cubicBezTo>
                  <a:pt x="438118" y="181517"/>
                  <a:pt x="473457" y="199783"/>
                  <a:pt x="526094" y="212942"/>
                </a:cubicBezTo>
                <a:cubicBezTo>
                  <a:pt x="559497" y="221293"/>
                  <a:pt x="592272" y="232759"/>
                  <a:pt x="626302" y="237994"/>
                </a:cubicBezTo>
                <a:cubicBezTo>
                  <a:pt x="701041" y="249492"/>
                  <a:pt x="851770" y="263046"/>
                  <a:pt x="851770" y="263046"/>
                </a:cubicBezTo>
                <a:cubicBezTo>
                  <a:pt x="925452" y="287607"/>
                  <a:pt x="865620" y="270392"/>
                  <a:pt x="989557" y="288098"/>
                </a:cubicBezTo>
                <a:cubicBezTo>
                  <a:pt x="1164220" y="313051"/>
                  <a:pt x="940594" y="290282"/>
                  <a:pt x="1215025" y="313151"/>
                </a:cubicBezTo>
                <a:cubicBezTo>
                  <a:pt x="1341905" y="344871"/>
                  <a:pt x="1201917" y="313096"/>
                  <a:pt x="1465546" y="338203"/>
                </a:cubicBezTo>
                <a:cubicBezTo>
                  <a:pt x="1486740" y="340221"/>
                  <a:pt x="1507003" y="348500"/>
                  <a:pt x="1528176" y="350729"/>
                </a:cubicBezTo>
                <a:cubicBezTo>
                  <a:pt x="1586458" y="356864"/>
                  <a:pt x="1645085" y="359080"/>
                  <a:pt x="1703540" y="363255"/>
                </a:cubicBezTo>
                <a:cubicBezTo>
                  <a:pt x="1824403" y="393471"/>
                  <a:pt x="1769986" y="381555"/>
                  <a:pt x="1866379" y="400833"/>
                </a:cubicBezTo>
                <a:cubicBezTo>
                  <a:pt x="1979364" y="457325"/>
                  <a:pt x="1839206" y="391775"/>
                  <a:pt x="2016691" y="450937"/>
                </a:cubicBezTo>
                <a:lnTo>
                  <a:pt x="2091847" y="475989"/>
                </a:lnTo>
                <a:cubicBezTo>
                  <a:pt x="2122598" y="522115"/>
                  <a:pt x="2109213" y="515503"/>
                  <a:pt x="2167003" y="538619"/>
                </a:cubicBezTo>
                <a:cubicBezTo>
                  <a:pt x="2191521" y="548426"/>
                  <a:pt x="2242159" y="563671"/>
                  <a:pt x="2242159" y="563671"/>
                </a:cubicBezTo>
                <a:cubicBezTo>
                  <a:pt x="2258860" y="576197"/>
                  <a:pt x="2276225" y="587884"/>
                  <a:pt x="2292263" y="601249"/>
                </a:cubicBezTo>
                <a:cubicBezTo>
                  <a:pt x="2301336" y="608809"/>
                  <a:pt x="2308094" y="618924"/>
                  <a:pt x="2317316" y="626301"/>
                </a:cubicBezTo>
                <a:cubicBezTo>
                  <a:pt x="2329072" y="635705"/>
                  <a:pt x="2342368" y="643002"/>
                  <a:pt x="2354894" y="651353"/>
                </a:cubicBezTo>
                <a:cubicBezTo>
                  <a:pt x="2363245" y="663879"/>
                  <a:pt x="2374016" y="675094"/>
                  <a:pt x="2379946" y="688931"/>
                </a:cubicBezTo>
                <a:cubicBezTo>
                  <a:pt x="2386727" y="704754"/>
                  <a:pt x="2387525" y="722546"/>
                  <a:pt x="2392472" y="739035"/>
                </a:cubicBezTo>
                <a:cubicBezTo>
                  <a:pt x="2400060" y="764329"/>
                  <a:pt x="2411119" y="788573"/>
                  <a:pt x="2417524" y="814192"/>
                </a:cubicBezTo>
                <a:cubicBezTo>
                  <a:pt x="2426514" y="850153"/>
                  <a:pt x="2439854" y="908956"/>
                  <a:pt x="2455102" y="939452"/>
                </a:cubicBezTo>
                <a:cubicBezTo>
                  <a:pt x="2491964" y="1013175"/>
                  <a:pt x="2474249" y="971842"/>
                  <a:pt x="2505206" y="1064712"/>
                </a:cubicBezTo>
                <a:cubicBezTo>
                  <a:pt x="2509381" y="1077238"/>
                  <a:pt x="2510408" y="1091304"/>
                  <a:pt x="2517732" y="1102290"/>
                </a:cubicBezTo>
                <a:cubicBezTo>
                  <a:pt x="2545100" y="1143342"/>
                  <a:pt x="2542784" y="1124814"/>
                  <a:pt x="2542784" y="1152394"/>
                </a:cubicBezTo>
              </a:path>
            </a:pathLst>
          </a:custGeom>
          <a:solidFill>
            <a:srgbClr val="00B0F0"/>
          </a:solidFill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olný tvar 7"/>
          <p:cNvSpPr/>
          <p:nvPr/>
        </p:nvSpPr>
        <p:spPr>
          <a:xfrm>
            <a:off x="4597052" y="4997885"/>
            <a:ext cx="350729" cy="1127342"/>
          </a:xfrm>
          <a:custGeom>
            <a:avLst/>
            <a:gdLst>
              <a:gd name="connsiteX0" fmla="*/ 288099 w 350729"/>
              <a:gd name="connsiteY0" fmla="*/ 0 h 1127342"/>
              <a:gd name="connsiteX1" fmla="*/ 300625 w 350729"/>
              <a:gd name="connsiteY1" fmla="*/ 75156 h 1127342"/>
              <a:gd name="connsiteX2" fmla="*/ 325677 w 350729"/>
              <a:gd name="connsiteY2" fmla="*/ 112734 h 1127342"/>
              <a:gd name="connsiteX3" fmla="*/ 350729 w 350729"/>
              <a:gd name="connsiteY3" fmla="*/ 212942 h 1127342"/>
              <a:gd name="connsiteX4" fmla="*/ 338203 w 350729"/>
              <a:gd name="connsiteY4" fmla="*/ 338203 h 1127342"/>
              <a:gd name="connsiteX5" fmla="*/ 325677 w 350729"/>
              <a:gd name="connsiteY5" fmla="*/ 375781 h 1127342"/>
              <a:gd name="connsiteX6" fmla="*/ 288099 w 350729"/>
              <a:gd name="connsiteY6" fmla="*/ 563671 h 1127342"/>
              <a:gd name="connsiteX7" fmla="*/ 263047 w 350729"/>
              <a:gd name="connsiteY7" fmla="*/ 651353 h 1127342"/>
              <a:gd name="connsiteX8" fmla="*/ 237995 w 350729"/>
              <a:gd name="connsiteY8" fmla="*/ 688931 h 1127342"/>
              <a:gd name="connsiteX9" fmla="*/ 225469 w 350729"/>
              <a:gd name="connsiteY9" fmla="*/ 751562 h 1127342"/>
              <a:gd name="connsiteX10" fmla="*/ 200416 w 350729"/>
              <a:gd name="connsiteY10" fmla="*/ 789140 h 1127342"/>
              <a:gd name="connsiteX11" fmla="*/ 175364 w 350729"/>
              <a:gd name="connsiteY11" fmla="*/ 839244 h 1127342"/>
              <a:gd name="connsiteX12" fmla="*/ 162838 w 350729"/>
              <a:gd name="connsiteY12" fmla="*/ 876822 h 1127342"/>
              <a:gd name="connsiteX13" fmla="*/ 112734 w 350729"/>
              <a:gd name="connsiteY13" fmla="*/ 951978 h 1127342"/>
              <a:gd name="connsiteX14" fmla="*/ 100208 w 350729"/>
              <a:gd name="connsiteY14" fmla="*/ 989556 h 1127342"/>
              <a:gd name="connsiteX15" fmla="*/ 50104 w 350729"/>
              <a:gd name="connsiteY15" fmla="*/ 1064712 h 1127342"/>
              <a:gd name="connsiteX16" fmla="*/ 0 w 350729"/>
              <a:gd name="connsiteY16" fmla="*/ 1127342 h 11273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50729" h="1127342">
                <a:moveTo>
                  <a:pt x="288099" y="0"/>
                </a:moveTo>
                <a:cubicBezTo>
                  <a:pt x="292274" y="25052"/>
                  <a:pt x="292594" y="51062"/>
                  <a:pt x="300625" y="75156"/>
                </a:cubicBezTo>
                <a:cubicBezTo>
                  <a:pt x="305386" y="89438"/>
                  <a:pt x="320532" y="98586"/>
                  <a:pt x="325677" y="112734"/>
                </a:cubicBezTo>
                <a:cubicBezTo>
                  <a:pt x="337443" y="145092"/>
                  <a:pt x="350729" y="212942"/>
                  <a:pt x="350729" y="212942"/>
                </a:cubicBezTo>
                <a:cubicBezTo>
                  <a:pt x="346554" y="254696"/>
                  <a:pt x="344584" y="296729"/>
                  <a:pt x="338203" y="338203"/>
                </a:cubicBezTo>
                <a:cubicBezTo>
                  <a:pt x="336195" y="351253"/>
                  <a:pt x="328266" y="362834"/>
                  <a:pt x="325677" y="375781"/>
                </a:cubicBezTo>
                <a:cubicBezTo>
                  <a:pt x="273491" y="636710"/>
                  <a:pt x="360884" y="272531"/>
                  <a:pt x="288099" y="563671"/>
                </a:cubicBezTo>
                <a:cubicBezTo>
                  <a:pt x="284086" y="579724"/>
                  <a:pt x="272032" y="633383"/>
                  <a:pt x="263047" y="651353"/>
                </a:cubicBezTo>
                <a:cubicBezTo>
                  <a:pt x="256314" y="664818"/>
                  <a:pt x="246346" y="676405"/>
                  <a:pt x="237995" y="688931"/>
                </a:cubicBezTo>
                <a:cubicBezTo>
                  <a:pt x="233820" y="709808"/>
                  <a:pt x="232945" y="731627"/>
                  <a:pt x="225469" y="751562"/>
                </a:cubicBezTo>
                <a:cubicBezTo>
                  <a:pt x="220183" y="765658"/>
                  <a:pt x="207885" y="776069"/>
                  <a:pt x="200416" y="789140"/>
                </a:cubicBezTo>
                <a:cubicBezTo>
                  <a:pt x="191152" y="805352"/>
                  <a:pt x="182720" y="822081"/>
                  <a:pt x="175364" y="839244"/>
                </a:cubicBezTo>
                <a:cubicBezTo>
                  <a:pt x="170163" y="851380"/>
                  <a:pt x="169250" y="865280"/>
                  <a:pt x="162838" y="876822"/>
                </a:cubicBezTo>
                <a:cubicBezTo>
                  <a:pt x="148216" y="903142"/>
                  <a:pt x="122255" y="923414"/>
                  <a:pt x="112734" y="951978"/>
                </a:cubicBezTo>
                <a:cubicBezTo>
                  <a:pt x="108559" y="964504"/>
                  <a:pt x="106620" y="978014"/>
                  <a:pt x="100208" y="989556"/>
                </a:cubicBezTo>
                <a:cubicBezTo>
                  <a:pt x="85586" y="1015876"/>
                  <a:pt x="71394" y="1043422"/>
                  <a:pt x="50104" y="1064712"/>
                </a:cubicBezTo>
                <a:cubicBezTo>
                  <a:pt x="5924" y="1108892"/>
                  <a:pt x="20448" y="1086446"/>
                  <a:pt x="0" y="1127342"/>
                </a:cubicBezTo>
              </a:path>
            </a:pathLst>
          </a:custGeom>
          <a:solidFill>
            <a:srgbClr val="00B0F0"/>
          </a:solidFill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olný tvar 8"/>
          <p:cNvSpPr/>
          <p:nvPr/>
        </p:nvSpPr>
        <p:spPr>
          <a:xfrm>
            <a:off x="4584526" y="4972833"/>
            <a:ext cx="2743200" cy="1127342"/>
          </a:xfrm>
          <a:custGeom>
            <a:avLst/>
            <a:gdLst>
              <a:gd name="connsiteX0" fmla="*/ 2743200 w 2743200"/>
              <a:gd name="connsiteY0" fmla="*/ 0 h 1127342"/>
              <a:gd name="connsiteX1" fmla="*/ 2693096 w 2743200"/>
              <a:gd name="connsiteY1" fmla="*/ 100208 h 1127342"/>
              <a:gd name="connsiteX2" fmla="*/ 2655518 w 2743200"/>
              <a:gd name="connsiteY2" fmla="*/ 125260 h 1127342"/>
              <a:gd name="connsiteX3" fmla="*/ 2617940 w 2743200"/>
              <a:gd name="connsiteY3" fmla="*/ 162838 h 1127342"/>
              <a:gd name="connsiteX4" fmla="*/ 2580362 w 2743200"/>
              <a:gd name="connsiteY4" fmla="*/ 187890 h 1127342"/>
              <a:gd name="connsiteX5" fmla="*/ 2530258 w 2743200"/>
              <a:gd name="connsiteY5" fmla="*/ 225468 h 1127342"/>
              <a:gd name="connsiteX6" fmla="*/ 2455101 w 2743200"/>
              <a:gd name="connsiteY6" fmla="*/ 275572 h 1127342"/>
              <a:gd name="connsiteX7" fmla="*/ 2392471 w 2743200"/>
              <a:gd name="connsiteY7" fmla="*/ 300625 h 1127342"/>
              <a:gd name="connsiteX8" fmla="*/ 2354893 w 2743200"/>
              <a:gd name="connsiteY8" fmla="*/ 313151 h 1127342"/>
              <a:gd name="connsiteX9" fmla="*/ 2317315 w 2743200"/>
              <a:gd name="connsiteY9" fmla="*/ 338203 h 1127342"/>
              <a:gd name="connsiteX10" fmla="*/ 2242159 w 2743200"/>
              <a:gd name="connsiteY10" fmla="*/ 363255 h 1127342"/>
              <a:gd name="connsiteX11" fmla="*/ 2204581 w 2743200"/>
              <a:gd name="connsiteY11" fmla="*/ 375781 h 1127342"/>
              <a:gd name="connsiteX12" fmla="*/ 2116899 w 2743200"/>
              <a:gd name="connsiteY12" fmla="*/ 413359 h 1127342"/>
              <a:gd name="connsiteX13" fmla="*/ 2029216 w 2743200"/>
              <a:gd name="connsiteY13" fmla="*/ 450937 h 1127342"/>
              <a:gd name="connsiteX14" fmla="*/ 1941534 w 2743200"/>
              <a:gd name="connsiteY14" fmla="*/ 501041 h 1127342"/>
              <a:gd name="connsiteX15" fmla="*/ 1803748 w 2743200"/>
              <a:gd name="connsiteY15" fmla="*/ 563671 h 1127342"/>
              <a:gd name="connsiteX16" fmla="*/ 1753644 w 2743200"/>
              <a:gd name="connsiteY16" fmla="*/ 576197 h 1127342"/>
              <a:gd name="connsiteX17" fmla="*/ 1691014 w 2743200"/>
              <a:gd name="connsiteY17" fmla="*/ 588723 h 1127342"/>
              <a:gd name="connsiteX18" fmla="*/ 1628384 w 2743200"/>
              <a:gd name="connsiteY18" fmla="*/ 613775 h 1127342"/>
              <a:gd name="connsiteX19" fmla="*/ 1490597 w 2743200"/>
              <a:gd name="connsiteY19" fmla="*/ 638827 h 1127342"/>
              <a:gd name="connsiteX20" fmla="*/ 1440493 w 2743200"/>
              <a:gd name="connsiteY20" fmla="*/ 651353 h 1127342"/>
              <a:gd name="connsiteX21" fmla="*/ 1315233 w 2743200"/>
              <a:gd name="connsiteY21" fmla="*/ 663879 h 1127342"/>
              <a:gd name="connsiteX22" fmla="*/ 1252603 w 2743200"/>
              <a:gd name="connsiteY22" fmla="*/ 676405 h 1127342"/>
              <a:gd name="connsiteX23" fmla="*/ 1127342 w 2743200"/>
              <a:gd name="connsiteY23" fmla="*/ 688931 h 1127342"/>
              <a:gd name="connsiteX24" fmla="*/ 1039660 w 2743200"/>
              <a:gd name="connsiteY24" fmla="*/ 701457 h 1127342"/>
              <a:gd name="connsiteX25" fmla="*/ 1002082 w 2743200"/>
              <a:gd name="connsiteY25" fmla="*/ 713983 h 1127342"/>
              <a:gd name="connsiteX26" fmla="*/ 901874 w 2743200"/>
              <a:gd name="connsiteY26" fmla="*/ 739035 h 1127342"/>
              <a:gd name="connsiteX27" fmla="*/ 851770 w 2743200"/>
              <a:gd name="connsiteY27" fmla="*/ 751562 h 1127342"/>
              <a:gd name="connsiteX28" fmla="*/ 801666 w 2743200"/>
              <a:gd name="connsiteY28" fmla="*/ 764088 h 1127342"/>
              <a:gd name="connsiteX29" fmla="*/ 676406 w 2743200"/>
              <a:gd name="connsiteY29" fmla="*/ 801666 h 1127342"/>
              <a:gd name="connsiteX30" fmla="*/ 638827 w 2743200"/>
              <a:gd name="connsiteY30" fmla="*/ 814192 h 1127342"/>
              <a:gd name="connsiteX31" fmla="*/ 576197 w 2743200"/>
              <a:gd name="connsiteY31" fmla="*/ 826718 h 1127342"/>
              <a:gd name="connsiteX32" fmla="*/ 538619 w 2743200"/>
              <a:gd name="connsiteY32" fmla="*/ 839244 h 1127342"/>
              <a:gd name="connsiteX33" fmla="*/ 488515 w 2743200"/>
              <a:gd name="connsiteY33" fmla="*/ 851770 h 1127342"/>
              <a:gd name="connsiteX34" fmla="*/ 413359 w 2743200"/>
              <a:gd name="connsiteY34" fmla="*/ 889348 h 1127342"/>
              <a:gd name="connsiteX35" fmla="*/ 375781 w 2743200"/>
              <a:gd name="connsiteY35" fmla="*/ 901874 h 1127342"/>
              <a:gd name="connsiteX36" fmla="*/ 338203 w 2743200"/>
              <a:gd name="connsiteY36" fmla="*/ 926926 h 1127342"/>
              <a:gd name="connsiteX37" fmla="*/ 300625 w 2743200"/>
              <a:gd name="connsiteY37" fmla="*/ 939452 h 1127342"/>
              <a:gd name="connsiteX38" fmla="*/ 162838 w 2743200"/>
              <a:gd name="connsiteY38" fmla="*/ 977030 h 1127342"/>
              <a:gd name="connsiteX39" fmla="*/ 50104 w 2743200"/>
              <a:gd name="connsiteY39" fmla="*/ 1064712 h 1127342"/>
              <a:gd name="connsiteX40" fmla="*/ 12526 w 2743200"/>
              <a:gd name="connsiteY40" fmla="*/ 1089764 h 1127342"/>
              <a:gd name="connsiteX41" fmla="*/ 0 w 2743200"/>
              <a:gd name="connsiteY41" fmla="*/ 1127342 h 11273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</a:cxnLst>
            <a:rect l="l" t="t" r="r" b="b"/>
            <a:pathLst>
              <a:path w="2743200" h="1127342">
                <a:moveTo>
                  <a:pt x="2743200" y="0"/>
                </a:moveTo>
                <a:cubicBezTo>
                  <a:pt x="2731239" y="29903"/>
                  <a:pt x="2718112" y="75192"/>
                  <a:pt x="2693096" y="100208"/>
                </a:cubicBezTo>
                <a:cubicBezTo>
                  <a:pt x="2682451" y="110853"/>
                  <a:pt x="2667083" y="115622"/>
                  <a:pt x="2655518" y="125260"/>
                </a:cubicBezTo>
                <a:cubicBezTo>
                  <a:pt x="2641909" y="136601"/>
                  <a:pt x="2631549" y="151497"/>
                  <a:pt x="2617940" y="162838"/>
                </a:cubicBezTo>
                <a:cubicBezTo>
                  <a:pt x="2606375" y="172476"/>
                  <a:pt x="2592612" y="179140"/>
                  <a:pt x="2580362" y="187890"/>
                </a:cubicBezTo>
                <a:cubicBezTo>
                  <a:pt x="2563374" y="200024"/>
                  <a:pt x="2547361" y="213496"/>
                  <a:pt x="2530258" y="225468"/>
                </a:cubicBezTo>
                <a:cubicBezTo>
                  <a:pt x="2505592" y="242734"/>
                  <a:pt x="2483056" y="264389"/>
                  <a:pt x="2455101" y="275572"/>
                </a:cubicBezTo>
                <a:cubicBezTo>
                  <a:pt x="2434224" y="283923"/>
                  <a:pt x="2413524" y="292730"/>
                  <a:pt x="2392471" y="300625"/>
                </a:cubicBezTo>
                <a:cubicBezTo>
                  <a:pt x="2380108" y="305261"/>
                  <a:pt x="2366703" y="307246"/>
                  <a:pt x="2354893" y="313151"/>
                </a:cubicBezTo>
                <a:cubicBezTo>
                  <a:pt x="2341428" y="319884"/>
                  <a:pt x="2331072" y="332089"/>
                  <a:pt x="2317315" y="338203"/>
                </a:cubicBezTo>
                <a:cubicBezTo>
                  <a:pt x="2293184" y="348928"/>
                  <a:pt x="2267211" y="354904"/>
                  <a:pt x="2242159" y="363255"/>
                </a:cubicBezTo>
                <a:cubicBezTo>
                  <a:pt x="2229633" y="367430"/>
                  <a:pt x="2216391" y="369876"/>
                  <a:pt x="2204581" y="375781"/>
                </a:cubicBezTo>
                <a:cubicBezTo>
                  <a:pt x="2038407" y="458868"/>
                  <a:pt x="2245915" y="358067"/>
                  <a:pt x="2116899" y="413359"/>
                </a:cubicBezTo>
                <a:cubicBezTo>
                  <a:pt x="2008554" y="459793"/>
                  <a:pt x="2117342" y="421562"/>
                  <a:pt x="2029216" y="450937"/>
                </a:cubicBezTo>
                <a:cubicBezTo>
                  <a:pt x="1931326" y="524354"/>
                  <a:pt x="2022459" y="464257"/>
                  <a:pt x="1941534" y="501041"/>
                </a:cubicBezTo>
                <a:cubicBezTo>
                  <a:pt x="1857600" y="539193"/>
                  <a:pt x="1866826" y="545649"/>
                  <a:pt x="1803748" y="563671"/>
                </a:cubicBezTo>
                <a:cubicBezTo>
                  <a:pt x="1787195" y="568400"/>
                  <a:pt x="1770449" y="572462"/>
                  <a:pt x="1753644" y="576197"/>
                </a:cubicBezTo>
                <a:cubicBezTo>
                  <a:pt x="1732861" y="580815"/>
                  <a:pt x="1711406" y="582605"/>
                  <a:pt x="1691014" y="588723"/>
                </a:cubicBezTo>
                <a:cubicBezTo>
                  <a:pt x="1669477" y="595184"/>
                  <a:pt x="1649921" y="607314"/>
                  <a:pt x="1628384" y="613775"/>
                </a:cubicBezTo>
                <a:cubicBezTo>
                  <a:pt x="1601517" y="621835"/>
                  <a:pt x="1514382" y="634070"/>
                  <a:pt x="1490597" y="638827"/>
                </a:cubicBezTo>
                <a:cubicBezTo>
                  <a:pt x="1473716" y="642203"/>
                  <a:pt x="1457535" y="648918"/>
                  <a:pt x="1440493" y="651353"/>
                </a:cubicBezTo>
                <a:cubicBezTo>
                  <a:pt x="1398953" y="657287"/>
                  <a:pt x="1356826" y="658333"/>
                  <a:pt x="1315233" y="663879"/>
                </a:cubicBezTo>
                <a:cubicBezTo>
                  <a:pt x="1294130" y="666693"/>
                  <a:pt x="1273706" y="673591"/>
                  <a:pt x="1252603" y="676405"/>
                </a:cubicBezTo>
                <a:cubicBezTo>
                  <a:pt x="1211009" y="681951"/>
                  <a:pt x="1169017" y="684028"/>
                  <a:pt x="1127342" y="688931"/>
                </a:cubicBezTo>
                <a:cubicBezTo>
                  <a:pt x="1098020" y="692381"/>
                  <a:pt x="1068887" y="697282"/>
                  <a:pt x="1039660" y="701457"/>
                </a:cubicBezTo>
                <a:cubicBezTo>
                  <a:pt x="1027134" y="705632"/>
                  <a:pt x="1014820" y="710509"/>
                  <a:pt x="1002082" y="713983"/>
                </a:cubicBezTo>
                <a:cubicBezTo>
                  <a:pt x="968865" y="723042"/>
                  <a:pt x="935277" y="730684"/>
                  <a:pt x="901874" y="739035"/>
                </a:cubicBezTo>
                <a:lnTo>
                  <a:pt x="851770" y="751562"/>
                </a:lnTo>
                <a:cubicBezTo>
                  <a:pt x="835069" y="755737"/>
                  <a:pt x="817998" y="758644"/>
                  <a:pt x="801666" y="764088"/>
                </a:cubicBezTo>
                <a:cubicBezTo>
                  <a:pt x="623077" y="823618"/>
                  <a:pt x="808912" y="763808"/>
                  <a:pt x="676406" y="801666"/>
                </a:cubicBezTo>
                <a:cubicBezTo>
                  <a:pt x="663710" y="805293"/>
                  <a:pt x="651637" y="810990"/>
                  <a:pt x="638827" y="814192"/>
                </a:cubicBezTo>
                <a:cubicBezTo>
                  <a:pt x="618173" y="819356"/>
                  <a:pt x="596851" y="821554"/>
                  <a:pt x="576197" y="826718"/>
                </a:cubicBezTo>
                <a:cubicBezTo>
                  <a:pt x="563388" y="829920"/>
                  <a:pt x="551315" y="835617"/>
                  <a:pt x="538619" y="839244"/>
                </a:cubicBezTo>
                <a:cubicBezTo>
                  <a:pt x="522066" y="843973"/>
                  <a:pt x="505068" y="847041"/>
                  <a:pt x="488515" y="851770"/>
                </a:cubicBezTo>
                <a:cubicBezTo>
                  <a:pt x="415051" y="872760"/>
                  <a:pt x="486555" y="852750"/>
                  <a:pt x="413359" y="889348"/>
                </a:cubicBezTo>
                <a:cubicBezTo>
                  <a:pt x="401549" y="895253"/>
                  <a:pt x="387591" y="895969"/>
                  <a:pt x="375781" y="901874"/>
                </a:cubicBezTo>
                <a:cubicBezTo>
                  <a:pt x="362316" y="908607"/>
                  <a:pt x="351668" y="920193"/>
                  <a:pt x="338203" y="926926"/>
                </a:cubicBezTo>
                <a:cubicBezTo>
                  <a:pt x="326393" y="932831"/>
                  <a:pt x="313363" y="935978"/>
                  <a:pt x="300625" y="939452"/>
                </a:cubicBezTo>
                <a:cubicBezTo>
                  <a:pt x="145225" y="981833"/>
                  <a:pt x="249333" y="948198"/>
                  <a:pt x="162838" y="977030"/>
                </a:cubicBezTo>
                <a:cubicBezTo>
                  <a:pt x="103970" y="1035898"/>
                  <a:pt x="139999" y="1004782"/>
                  <a:pt x="50104" y="1064712"/>
                </a:cubicBezTo>
                <a:lnTo>
                  <a:pt x="12526" y="1089764"/>
                </a:lnTo>
                <a:lnTo>
                  <a:pt x="0" y="1127342"/>
                </a:lnTo>
              </a:path>
            </a:pathLst>
          </a:custGeom>
          <a:solidFill>
            <a:srgbClr val="00B0F0"/>
          </a:solidFill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olný tvar 9"/>
          <p:cNvSpPr/>
          <p:nvPr/>
        </p:nvSpPr>
        <p:spPr>
          <a:xfrm>
            <a:off x="1853852" y="4835047"/>
            <a:ext cx="801666" cy="438411"/>
          </a:xfrm>
          <a:custGeom>
            <a:avLst/>
            <a:gdLst>
              <a:gd name="connsiteX0" fmla="*/ 175364 w 801666"/>
              <a:gd name="connsiteY0" fmla="*/ 137786 h 438411"/>
              <a:gd name="connsiteX1" fmla="*/ 75156 w 801666"/>
              <a:gd name="connsiteY1" fmla="*/ 150312 h 438411"/>
              <a:gd name="connsiteX2" fmla="*/ 37578 w 801666"/>
              <a:gd name="connsiteY2" fmla="*/ 175364 h 438411"/>
              <a:gd name="connsiteX3" fmla="*/ 0 w 801666"/>
              <a:gd name="connsiteY3" fmla="*/ 313150 h 438411"/>
              <a:gd name="connsiteX4" fmla="*/ 12526 w 801666"/>
              <a:gd name="connsiteY4" fmla="*/ 363254 h 438411"/>
              <a:gd name="connsiteX5" fmla="*/ 50104 w 801666"/>
              <a:gd name="connsiteY5" fmla="*/ 425885 h 438411"/>
              <a:gd name="connsiteX6" fmla="*/ 87682 w 801666"/>
              <a:gd name="connsiteY6" fmla="*/ 438411 h 438411"/>
              <a:gd name="connsiteX7" fmla="*/ 162838 w 801666"/>
              <a:gd name="connsiteY7" fmla="*/ 425885 h 438411"/>
              <a:gd name="connsiteX8" fmla="*/ 187890 w 801666"/>
              <a:gd name="connsiteY8" fmla="*/ 388306 h 438411"/>
              <a:gd name="connsiteX9" fmla="*/ 200416 w 801666"/>
              <a:gd name="connsiteY9" fmla="*/ 137786 h 438411"/>
              <a:gd name="connsiteX10" fmla="*/ 250521 w 801666"/>
              <a:gd name="connsiteY10" fmla="*/ 125260 h 438411"/>
              <a:gd name="connsiteX11" fmla="*/ 388307 w 801666"/>
              <a:gd name="connsiteY11" fmla="*/ 112734 h 438411"/>
              <a:gd name="connsiteX12" fmla="*/ 488515 w 801666"/>
              <a:gd name="connsiteY12" fmla="*/ 50104 h 438411"/>
              <a:gd name="connsiteX13" fmla="*/ 526093 w 801666"/>
              <a:gd name="connsiteY13" fmla="*/ 37578 h 438411"/>
              <a:gd name="connsiteX14" fmla="*/ 626301 w 801666"/>
              <a:gd name="connsiteY14" fmla="*/ 0 h 438411"/>
              <a:gd name="connsiteX15" fmla="*/ 789140 w 801666"/>
              <a:gd name="connsiteY15" fmla="*/ 50104 h 438411"/>
              <a:gd name="connsiteX16" fmla="*/ 801666 w 801666"/>
              <a:gd name="connsiteY16" fmla="*/ 87682 h 438411"/>
              <a:gd name="connsiteX17" fmla="*/ 776614 w 801666"/>
              <a:gd name="connsiteY17" fmla="*/ 125260 h 438411"/>
              <a:gd name="connsiteX18" fmla="*/ 739036 w 801666"/>
              <a:gd name="connsiteY18" fmla="*/ 150312 h 438411"/>
              <a:gd name="connsiteX19" fmla="*/ 313151 w 801666"/>
              <a:gd name="connsiteY19" fmla="*/ 137786 h 438411"/>
              <a:gd name="connsiteX20" fmla="*/ 263047 w 801666"/>
              <a:gd name="connsiteY20" fmla="*/ 125260 h 438411"/>
              <a:gd name="connsiteX21" fmla="*/ 212943 w 801666"/>
              <a:gd name="connsiteY21" fmla="*/ 137786 h 438411"/>
              <a:gd name="connsiteX22" fmla="*/ 175364 w 801666"/>
              <a:gd name="connsiteY22" fmla="*/ 137786 h 4384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01666" h="438411">
                <a:moveTo>
                  <a:pt x="175364" y="137786"/>
                </a:moveTo>
                <a:cubicBezTo>
                  <a:pt x="152400" y="139874"/>
                  <a:pt x="107632" y="141455"/>
                  <a:pt x="75156" y="150312"/>
                </a:cubicBezTo>
                <a:cubicBezTo>
                  <a:pt x="60632" y="154273"/>
                  <a:pt x="45557" y="162598"/>
                  <a:pt x="37578" y="175364"/>
                </a:cubicBezTo>
                <a:cubicBezTo>
                  <a:pt x="18881" y="205279"/>
                  <a:pt x="7153" y="277384"/>
                  <a:pt x="0" y="313150"/>
                </a:cubicBezTo>
                <a:cubicBezTo>
                  <a:pt x="4175" y="329851"/>
                  <a:pt x="7797" y="346701"/>
                  <a:pt x="12526" y="363254"/>
                </a:cubicBezTo>
                <a:cubicBezTo>
                  <a:pt x="20680" y="391792"/>
                  <a:pt x="22967" y="409602"/>
                  <a:pt x="50104" y="425885"/>
                </a:cubicBezTo>
                <a:cubicBezTo>
                  <a:pt x="61426" y="432678"/>
                  <a:pt x="75156" y="434236"/>
                  <a:pt x="87682" y="438411"/>
                </a:cubicBezTo>
                <a:cubicBezTo>
                  <a:pt x="112734" y="434236"/>
                  <a:pt x="140122" y="437243"/>
                  <a:pt x="162838" y="425885"/>
                </a:cubicBezTo>
                <a:cubicBezTo>
                  <a:pt x="176303" y="419152"/>
                  <a:pt x="185943" y="403234"/>
                  <a:pt x="187890" y="388306"/>
                </a:cubicBezTo>
                <a:cubicBezTo>
                  <a:pt x="198704" y="305397"/>
                  <a:pt x="181050" y="219123"/>
                  <a:pt x="200416" y="137786"/>
                </a:cubicBezTo>
                <a:cubicBezTo>
                  <a:pt x="204404" y="121039"/>
                  <a:pt x="233456" y="127535"/>
                  <a:pt x="250521" y="125260"/>
                </a:cubicBezTo>
                <a:cubicBezTo>
                  <a:pt x="296235" y="119165"/>
                  <a:pt x="342378" y="116909"/>
                  <a:pt x="388307" y="112734"/>
                </a:cubicBezTo>
                <a:cubicBezTo>
                  <a:pt x="436261" y="76768"/>
                  <a:pt x="435022" y="73030"/>
                  <a:pt x="488515" y="50104"/>
                </a:cubicBezTo>
                <a:cubicBezTo>
                  <a:pt x="500651" y="44903"/>
                  <a:pt x="514283" y="43483"/>
                  <a:pt x="526093" y="37578"/>
                </a:cubicBezTo>
                <a:cubicBezTo>
                  <a:pt x="612103" y="-5427"/>
                  <a:pt x="505467" y="24167"/>
                  <a:pt x="626301" y="0"/>
                </a:cubicBezTo>
                <a:cubicBezTo>
                  <a:pt x="738455" y="10196"/>
                  <a:pt x="751767" y="-24641"/>
                  <a:pt x="789140" y="50104"/>
                </a:cubicBezTo>
                <a:cubicBezTo>
                  <a:pt x="795045" y="61914"/>
                  <a:pt x="797491" y="75156"/>
                  <a:pt x="801666" y="87682"/>
                </a:cubicBezTo>
                <a:cubicBezTo>
                  <a:pt x="793315" y="100208"/>
                  <a:pt x="787259" y="114615"/>
                  <a:pt x="776614" y="125260"/>
                </a:cubicBezTo>
                <a:cubicBezTo>
                  <a:pt x="765969" y="135905"/>
                  <a:pt x="754085" y="149905"/>
                  <a:pt x="739036" y="150312"/>
                </a:cubicBezTo>
                <a:lnTo>
                  <a:pt x="313151" y="137786"/>
                </a:lnTo>
                <a:cubicBezTo>
                  <a:pt x="296450" y="133611"/>
                  <a:pt x="280262" y="125260"/>
                  <a:pt x="263047" y="125260"/>
                </a:cubicBezTo>
                <a:cubicBezTo>
                  <a:pt x="245832" y="125260"/>
                  <a:pt x="229824" y="134410"/>
                  <a:pt x="212943" y="137786"/>
                </a:cubicBezTo>
                <a:cubicBezTo>
                  <a:pt x="208848" y="138605"/>
                  <a:pt x="198328" y="135698"/>
                  <a:pt x="175364" y="137786"/>
                </a:cubicBezTo>
                <a:close/>
              </a:path>
            </a:pathLst>
          </a:cu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olný tvar 10"/>
          <p:cNvSpPr/>
          <p:nvPr/>
        </p:nvSpPr>
        <p:spPr>
          <a:xfrm>
            <a:off x="4331553" y="4885151"/>
            <a:ext cx="1167373" cy="463463"/>
          </a:xfrm>
          <a:custGeom>
            <a:avLst/>
            <a:gdLst>
              <a:gd name="connsiteX0" fmla="*/ 566124 w 1167373"/>
              <a:gd name="connsiteY0" fmla="*/ 125260 h 463463"/>
              <a:gd name="connsiteX1" fmla="*/ 503494 w 1167373"/>
              <a:gd name="connsiteY1" fmla="*/ 137786 h 463463"/>
              <a:gd name="connsiteX2" fmla="*/ 428337 w 1167373"/>
              <a:gd name="connsiteY2" fmla="*/ 162838 h 463463"/>
              <a:gd name="connsiteX3" fmla="*/ 190343 w 1167373"/>
              <a:gd name="connsiteY3" fmla="*/ 187890 h 463463"/>
              <a:gd name="connsiteX4" fmla="*/ 115187 w 1167373"/>
              <a:gd name="connsiteY4" fmla="*/ 225468 h 463463"/>
              <a:gd name="connsiteX5" fmla="*/ 40031 w 1167373"/>
              <a:gd name="connsiteY5" fmla="*/ 263046 h 463463"/>
              <a:gd name="connsiteX6" fmla="*/ 14979 w 1167373"/>
              <a:gd name="connsiteY6" fmla="*/ 300624 h 463463"/>
              <a:gd name="connsiteX7" fmla="*/ 14979 w 1167373"/>
              <a:gd name="connsiteY7" fmla="*/ 438411 h 463463"/>
              <a:gd name="connsiteX8" fmla="*/ 52557 w 1167373"/>
              <a:gd name="connsiteY8" fmla="*/ 463463 h 463463"/>
              <a:gd name="connsiteX9" fmla="*/ 252973 w 1167373"/>
              <a:gd name="connsiteY9" fmla="*/ 438411 h 463463"/>
              <a:gd name="connsiteX10" fmla="*/ 290551 w 1167373"/>
              <a:gd name="connsiteY10" fmla="*/ 413359 h 463463"/>
              <a:gd name="connsiteX11" fmla="*/ 378233 w 1167373"/>
              <a:gd name="connsiteY11" fmla="*/ 388307 h 463463"/>
              <a:gd name="connsiteX12" fmla="*/ 403285 w 1167373"/>
              <a:gd name="connsiteY12" fmla="*/ 363254 h 463463"/>
              <a:gd name="connsiteX13" fmla="*/ 453389 w 1167373"/>
              <a:gd name="connsiteY13" fmla="*/ 325676 h 463463"/>
              <a:gd name="connsiteX14" fmla="*/ 516020 w 1167373"/>
              <a:gd name="connsiteY14" fmla="*/ 250520 h 463463"/>
              <a:gd name="connsiteX15" fmla="*/ 553598 w 1167373"/>
              <a:gd name="connsiteY15" fmla="*/ 100208 h 463463"/>
              <a:gd name="connsiteX16" fmla="*/ 566124 w 1167373"/>
              <a:gd name="connsiteY16" fmla="*/ 62630 h 463463"/>
              <a:gd name="connsiteX17" fmla="*/ 616228 w 1167373"/>
              <a:gd name="connsiteY17" fmla="*/ 50104 h 463463"/>
              <a:gd name="connsiteX18" fmla="*/ 691384 w 1167373"/>
              <a:gd name="connsiteY18" fmla="*/ 37578 h 463463"/>
              <a:gd name="connsiteX19" fmla="*/ 779066 w 1167373"/>
              <a:gd name="connsiteY19" fmla="*/ 25052 h 463463"/>
              <a:gd name="connsiteX20" fmla="*/ 866748 w 1167373"/>
              <a:gd name="connsiteY20" fmla="*/ 0 h 463463"/>
              <a:gd name="connsiteX21" fmla="*/ 1092217 w 1167373"/>
              <a:gd name="connsiteY21" fmla="*/ 25052 h 463463"/>
              <a:gd name="connsiteX22" fmla="*/ 1129795 w 1167373"/>
              <a:gd name="connsiteY22" fmla="*/ 50104 h 463463"/>
              <a:gd name="connsiteX23" fmla="*/ 1142321 w 1167373"/>
              <a:gd name="connsiteY23" fmla="*/ 87682 h 463463"/>
              <a:gd name="connsiteX24" fmla="*/ 1167373 w 1167373"/>
              <a:gd name="connsiteY24" fmla="*/ 187890 h 463463"/>
              <a:gd name="connsiteX25" fmla="*/ 1154847 w 1167373"/>
              <a:gd name="connsiteY25" fmla="*/ 288098 h 463463"/>
              <a:gd name="connsiteX26" fmla="*/ 1092217 w 1167373"/>
              <a:gd name="connsiteY26" fmla="*/ 300624 h 463463"/>
              <a:gd name="connsiteX27" fmla="*/ 854222 w 1167373"/>
              <a:gd name="connsiteY27" fmla="*/ 288098 h 463463"/>
              <a:gd name="connsiteX28" fmla="*/ 766540 w 1167373"/>
              <a:gd name="connsiteY28" fmla="*/ 250520 h 463463"/>
              <a:gd name="connsiteX29" fmla="*/ 678858 w 1167373"/>
              <a:gd name="connsiteY29" fmla="*/ 175364 h 463463"/>
              <a:gd name="connsiteX30" fmla="*/ 553598 w 1167373"/>
              <a:gd name="connsiteY30" fmla="*/ 137786 h 463463"/>
              <a:gd name="connsiteX31" fmla="*/ 516020 w 1167373"/>
              <a:gd name="connsiteY31" fmla="*/ 137786 h 4634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167373" h="463463">
                <a:moveTo>
                  <a:pt x="566124" y="125260"/>
                </a:moveTo>
                <a:cubicBezTo>
                  <a:pt x="545247" y="129435"/>
                  <a:pt x="524034" y="132184"/>
                  <a:pt x="503494" y="137786"/>
                </a:cubicBezTo>
                <a:cubicBezTo>
                  <a:pt x="478017" y="144734"/>
                  <a:pt x="454541" y="159563"/>
                  <a:pt x="428337" y="162838"/>
                </a:cubicBezTo>
                <a:cubicBezTo>
                  <a:pt x="282367" y="181084"/>
                  <a:pt x="361653" y="172316"/>
                  <a:pt x="190343" y="187890"/>
                </a:cubicBezTo>
                <a:cubicBezTo>
                  <a:pt x="95890" y="219374"/>
                  <a:pt x="212315" y="176904"/>
                  <a:pt x="115187" y="225468"/>
                </a:cubicBezTo>
                <a:cubicBezTo>
                  <a:pt x="11467" y="277328"/>
                  <a:pt x="147724" y="191250"/>
                  <a:pt x="40031" y="263046"/>
                </a:cubicBezTo>
                <a:cubicBezTo>
                  <a:pt x="31680" y="275572"/>
                  <a:pt x="21712" y="287159"/>
                  <a:pt x="14979" y="300624"/>
                </a:cubicBezTo>
                <a:cubicBezTo>
                  <a:pt x="-6553" y="343686"/>
                  <a:pt x="-3370" y="392538"/>
                  <a:pt x="14979" y="438411"/>
                </a:cubicBezTo>
                <a:cubicBezTo>
                  <a:pt x="20570" y="452389"/>
                  <a:pt x="40031" y="455112"/>
                  <a:pt x="52557" y="463463"/>
                </a:cubicBezTo>
                <a:cubicBezTo>
                  <a:pt x="70655" y="461955"/>
                  <a:pt x="205238" y="458869"/>
                  <a:pt x="252973" y="438411"/>
                </a:cubicBezTo>
                <a:cubicBezTo>
                  <a:pt x="266810" y="432481"/>
                  <a:pt x="277086" y="420092"/>
                  <a:pt x="290551" y="413359"/>
                </a:cubicBezTo>
                <a:cubicBezTo>
                  <a:pt x="308521" y="404374"/>
                  <a:pt x="362180" y="392320"/>
                  <a:pt x="378233" y="388307"/>
                </a:cubicBezTo>
                <a:cubicBezTo>
                  <a:pt x="386584" y="379956"/>
                  <a:pt x="394212" y="370815"/>
                  <a:pt x="403285" y="363254"/>
                </a:cubicBezTo>
                <a:cubicBezTo>
                  <a:pt x="419323" y="349889"/>
                  <a:pt x="437538" y="339262"/>
                  <a:pt x="453389" y="325676"/>
                </a:cubicBezTo>
                <a:cubicBezTo>
                  <a:pt x="474568" y="307522"/>
                  <a:pt x="504125" y="277284"/>
                  <a:pt x="516020" y="250520"/>
                </a:cubicBezTo>
                <a:cubicBezTo>
                  <a:pt x="549767" y="174588"/>
                  <a:pt x="536092" y="178985"/>
                  <a:pt x="553598" y="100208"/>
                </a:cubicBezTo>
                <a:cubicBezTo>
                  <a:pt x="556462" y="87319"/>
                  <a:pt x="555814" y="70878"/>
                  <a:pt x="566124" y="62630"/>
                </a:cubicBezTo>
                <a:cubicBezTo>
                  <a:pt x="579567" y="51876"/>
                  <a:pt x="599347" y="53480"/>
                  <a:pt x="616228" y="50104"/>
                </a:cubicBezTo>
                <a:cubicBezTo>
                  <a:pt x="641132" y="45123"/>
                  <a:pt x="666282" y="41440"/>
                  <a:pt x="691384" y="37578"/>
                </a:cubicBezTo>
                <a:cubicBezTo>
                  <a:pt x="720565" y="33089"/>
                  <a:pt x="750018" y="30333"/>
                  <a:pt x="779066" y="25052"/>
                </a:cubicBezTo>
                <a:cubicBezTo>
                  <a:pt x="813668" y="18761"/>
                  <a:pt x="834552" y="10732"/>
                  <a:pt x="866748" y="0"/>
                </a:cubicBezTo>
                <a:cubicBezTo>
                  <a:pt x="941904" y="8351"/>
                  <a:pt x="1017934" y="10903"/>
                  <a:pt x="1092217" y="25052"/>
                </a:cubicBezTo>
                <a:cubicBezTo>
                  <a:pt x="1107005" y="27869"/>
                  <a:pt x="1120391" y="38349"/>
                  <a:pt x="1129795" y="50104"/>
                </a:cubicBezTo>
                <a:cubicBezTo>
                  <a:pt x="1138043" y="60414"/>
                  <a:pt x="1138847" y="74944"/>
                  <a:pt x="1142321" y="87682"/>
                </a:cubicBezTo>
                <a:cubicBezTo>
                  <a:pt x="1151380" y="120899"/>
                  <a:pt x="1167373" y="187890"/>
                  <a:pt x="1167373" y="187890"/>
                </a:cubicBezTo>
                <a:cubicBezTo>
                  <a:pt x="1163198" y="221293"/>
                  <a:pt x="1173520" y="260089"/>
                  <a:pt x="1154847" y="288098"/>
                </a:cubicBezTo>
                <a:cubicBezTo>
                  <a:pt x="1143037" y="305812"/>
                  <a:pt x="1113507" y="300624"/>
                  <a:pt x="1092217" y="300624"/>
                </a:cubicBezTo>
                <a:cubicBezTo>
                  <a:pt x="1012776" y="300624"/>
                  <a:pt x="933554" y="292273"/>
                  <a:pt x="854222" y="288098"/>
                </a:cubicBezTo>
                <a:cubicBezTo>
                  <a:pt x="806471" y="276160"/>
                  <a:pt x="803613" y="281414"/>
                  <a:pt x="766540" y="250520"/>
                </a:cubicBezTo>
                <a:cubicBezTo>
                  <a:pt x="728935" y="219182"/>
                  <a:pt x="725769" y="198819"/>
                  <a:pt x="678858" y="175364"/>
                </a:cubicBezTo>
                <a:cubicBezTo>
                  <a:pt x="664910" y="168390"/>
                  <a:pt x="578771" y="141382"/>
                  <a:pt x="553598" y="137786"/>
                </a:cubicBezTo>
                <a:cubicBezTo>
                  <a:pt x="541198" y="136015"/>
                  <a:pt x="528546" y="137786"/>
                  <a:pt x="516020" y="137786"/>
                </a:cubicBezTo>
              </a:path>
            </a:pathLst>
          </a:custGeom>
          <a:solidFill>
            <a:srgbClr val="00B0F0"/>
          </a:solidFill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olný tvar 11"/>
          <p:cNvSpPr/>
          <p:nvPr/>
        </p:nvSpPr>
        <p:spPr>
          <a:xfrm>
            <a:off x="6526060" y="4860099"/>
            <a:ext cx="1371913" cy="601249"/>
          </a:xfrm>
          <a:custGeom>
            <a:avLst/>
            <a:gdLst>
              <a:gd name="connsiteX0" fmla="*/ 789140 w 1371913"/>
              <a:gd name="connsiteY0" fmla="*/ 125260 h 601249"/>
              <a:gd name="connsiteX1" fmla="*/ 526093 w 1371913"/>
              <a:gd name="connsiteY1" fmla="*/ 112734 h 601249"/>
              <a:gd name="connsiteX2" fmla="*/ 413359 w 1371913"/>
              <a:gd name="connsiteY2" fmla="*/ 75156 h 601249"/>
              <a:gd name="connsiteX3" fmla="*/ 375781 w 1371913"/>
              <a:gd name="connsiteY3" fmla="*/ 62630 h 601249"/>
              <a:gd name="connsiteX4" fmla="*/ 275573 w 1371913"/>
              <a:gd name="connsiteY4" fmla="*/ 12526 h 601249"/>
              <a:gd name="connsiteX5" fmla="*/ 150313 w 1371913"/>
              <a:gd name="connsiteY5" fmla="*/ 0 h 601249"/>
              <a:gd name="connsiteX6" fmla="*/ 12526 w 1371913"/>
              <a:gd name="connsiteY6" fmla="*/ 25052 h 601249"/>
              <a:gd name="connsiteX7" fmla="*/ 0 w 1371913"/>
              <a:gd name="connsiteY7" fmla="*/ 62630 h 601249"/>
              <a:gd name="connsiteX8" fmla="*/ 12526 w 1371913"/>
              <a:gd name="connsiteY8" fmla="*/ 150312 h 601249"/>
              <a:gd name="connsiteX9" fmla="*/ 25052 w 1371913"/>
              <a:gd name="connsiteY9" fmla="*/ 187890 h 601249"/>
              <a:gd name="connsiteX10" fmla="*/ 62630 w 1371913"/>
              <a:gd name="connsiteY10" fmla="*/ 225468 h 601249"/>
              <a:gd name="connsiteX11" fmla="*/ 150313 w 1371913"/>
              <a:gd name="connsiteY11" fmla="*/ 250520 h 601249"/>
              <a:gd name="connsiteX12" fmla="*/ 501041 w 1371913"/>
              <a:gd name="connsiteY12" fmla="*/ 200416 h 601249"/>
              <a:gd name="connsiteX13" fmla="*/ 576198 w 1371913"/>
              <a:gd name="connsiteY13" fmla="*/ 175364 h 601249"/>
              <a:gd name="connsiteX14" fmla="*/ 613776 w 1371913"/>
              <a:gd name="connsiteY14" fmla="*/ 162838 h 601249"/>
              <a:gd name="connsiteX15" fmla="*/ 989556 w 1371913"/>
              <a:gd name="connsiteY15" fmla="*/ 175364 h 601249"/>
              <a:gd name="connsiteX16" fmla="*/ 1039661 w 1371913"/>
              <a:gd name="connsiteY16" fmla="*/ 187890 h 601249"/>
              <a:gd name="connsiteX17" fmla="*/ 1114817 w 1371913"/>
              <a:gd name="connsiteY17" fmla="*/ 225468 h 601249"/>
              <a:gd name="connsiteX18" fmla="*/ 1215025 w 1371913"/>
              <a:gd name="connsiteY18" fmla="*/ 275572 h 601249"/>
              <a:gd name="connsiteX19" fmla="*/ 1252603 w 1371913"/>
              <a:gd name="connsiteY19" fmla="*/ 300624 h 601249"/>
              <a:gd name="connsiteX20" fmla="*/ 1352811 w 1371913"/>
              <a:gd name="connsiteY20" fmla="*/ 388306 h 601249"/>
              <a:gd name="connsiteX21" fmla="*/ 1352811 w 1371913"/>
              <a:gd name="connsiteY21" fmla="*/ 576197 h 601249"/>
              <a:gd name="connsiteX22" fmla="*/ 1302707 w 1371913"/>
              <a:gd name="connsiteY22" fmla="*/ 588723 h 601249"/>
              <a:gd name="connsiteX23" fmla="*/ 1265129 w 1371913"/>
              <a:gd name="connsiteY23" fmla="*/ 601249 h 601249"/>
              <a:gd name="connsiteX24" fmla="*/ 1052187 w 1371913"/>
              <a:gd name="connsiteY24" fmla="*/ 576197 h 601249"/>
              <a:gd name="connsiteX25" fmla="*/ 1014608 w 1371913"/>
              <a:gd name="connsiteY25" fmla="*/ 551145 h 601249"/>
              <a:gd name="connsiteX26" fmla="*/ 989556 w 1371913"/>
              <a:gd name="connsiteY26" fmla="*/ 513567 h 601249"/>
              <a:gd name="connsiteX27" fmla="*/ 964504 w 1371913"/>
              <a:gd name="connsiteY27" fmla="*/ 438411 h 601249"/>
              <a:gd name="connsiteX28" fmla="*/ 914400 w 1371913"/>
              <a:gd name="connsiteY28" fmla="*/ 363254 h 601249"/>
              <a:gd name="connsiteX29" fmla="*/ 851770 w 1371913"/>
              <a:gd name="connsiteY29" fmla="*/ 250520 h 601249"/>
              <a:gd name="connsiteX30" fmla="*/ 814192 w 1371913"/>
              <a:gd name="connsiteY30" fmla="*/ 200416 h 6012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1371913" h="601249">
                <a:moveTo>
                  <a:pt x="789140" y="125260"/>
                </a:moveTo>
                <a:cubicBezTo>
                  <a:pt x="701458" y="121085"/>
                  <a:pt x="613338" y="122428"/>
                  <a:pt x="526093" y="112734"/>
                </a:cubicBezTo>
                <a:lnTo>
                  <a:pt x="413359" y="75156"/>
                </a:lnTo>
                <a:cubicBezTo>
                  <a:pt x="400833" y="70981"/>
                  <a:pt x="386767" y="69954"/>
                  <a:pt x="375781" y="62630"/>
                </a:cubicBezTo>
                <a:cubicBezTo>
                  <a:pt x="341477" y="39760"/>
                  <a:pt x="319349" y="21281"/>
                  <a:pt x="275573" y="12526"/>
                </a:cubicBezTo>
                <a:cubicBezTo>
                  <a:pt x="234426" y="4297"/>
                  <a:pt x="192066" y="4175"/>
                  <a:pt x="150313" y="0"/>
                </a:cubicBezTo>
                <a:cubicBezTo>
                  <a:pt x="104384" y="8351"/>
                  <a:pt x="55617" y="7097"/>
                  <a:pt x="12526" y="25052"/>
                </a:cubicBezTo>
                <a:cubicBezTo>
                  <a:pt x="338" y="30130"/>
                  <a:pt x="0" y="49426"/>
                  <a:pt x="0" y="62630"/>
                </a:cubicBezTo>
                <a:cubicBezTo>
                  <a:pt x="0" y="92154"/>
                  <a:pt x="6736" y="121361"/>
                  <a:pt x="12526" y="150312"/>
                </a:cubicBezTo>
                <a:cubicBezTo>
                  <a:pt x="15115" y="163259"/>
                  <a:pt x="17728" y="176904"/>
                  <a:pt x="25052" y="187890"/>
                </a:cubicBezTo>
                <a:cubicBezTo>
                  <a:pt x="34878" y="202629"/>
                  <a:pt x="47891" y="215642"/>
                  <a:pt x="62630" y="225468"/>
                </a:cubicBezTo>
                <a:cubicBezTo>
                  <a:pt x="73413" y="232656"/>
                  <a:pt x="143631" y="248850"/>
                  <a:pt x="150313" y="250520"/>
                </a:cubicBezTo>
                <a:cubicBezTo>
                  <a:pt x="205623" y="244374"/>
                  <a:pt x="421275" y="227004"/>
                  <a:pt x="501041" y="200416"/>
                </a:cubicBezTo>
                <a:lnTo>
                  <a:pt x="576198" y="175364"/>
                </a:lnTo>
                <a:lnTo>
                  <a:pt x="613776" y="162838"/>
                </a:lnTo>
                <a:cubicBezTo>
                  <a:pt x="739036" y="167013"/>
                  <a:pt x="864443" y="168004"/>
                  <a:pt x="989556" y="175364"/>
                </a:cubicBezTo>
                <a:cubicBezTo>
                  <a:pt x="1006742" y="176375"/>
                  <a:pt x="1023837" y="181108"/>
                  <a:pt x="1039661" y="187890"/>
                </a:cubicBezTo>
                <a:cubicBezTo>
                  <a:pt x="1209644" y="260739"/>
                  <a:pt x="956466" y="172684"/>
                  <a:pt x="1114817" y="225468"/>
                </a:cubicBezTo>
                <a:cubicBezTo>
                  <a:pt x="1186087" y="296738"/>
                  <a:pt x="1112624" y="237172"/>
                  <a:pt x="1215025" y="275572"/>
                </a:cubicBezTo>
                <a:cubicBezTo>
                  <a:pt x="1229121" y="280858"/>
                  <a:pt x="1240353" y="291874"/>
                  <a:pt x="1252603" y="300624"/>
                </a:cubicBezTo>
                <a:cubicBezTo>
                  <a:pt x="1312977" y="343749"/>
                  <a:pt x="1297703" y="333198"/>
                  <a:pt x="1352811" y="388306"/>
                </a:cubicBezTo>
                <a:cubicBezTo>
                  <a:pt x="1369457" y="454892"/>
                  <a:pt x="1385822" y="496972"/>
                  <a:pt x="1352811" y="576197"/>
                </a:cubicBezTo>
                <a:cubicBezTo>
                  <a:pt x="1346190" y="592088"/>
                  <a:pt x="1319260" y="583994"/>
                  <a:pt x="1302707" y="588723"/>
                </a:cubicBezTo>
                <a:cubicBezTo>
                  <a:pt x="1290011" y="592350"/>
                  <a:pt x="1277655" y="597074"/>
                  <a:pt x="1265129" y="601249"/>
                </a:cubicBezTo>
                <a:cubicBezTo>
                  <a:pt x="1250395" y="600116"/>
                  <a:pt x="1102843" y="597906"/>
                  <a:pt x="1052187" y="576197"/>
                </a:cubicBezTo>
                <a:cubicBezTo>
                  <a:pt x="1038350" y="570267"/>
                  <a:pt x="1027134" y="559496"/>
                  <a:pt x="1014608" y="551145"/>
                </a:cubicBezTo>
                <a:cubicBezTo>
                  <a:pt x="1006257" y="538619"/>
                  <a:pt x="995670" y="527324"/>
                  <a:pt x="989556" y="513567"/>
                </a:cubicBezTo>
                <a:cubicBezTo>
                  <a:pt x="978831" y="489436"/>
                  <a:pt x="979152" y="460383"/>
                  <a:pt x="964504" y="438411"/>
                </a:cubicBezTo>
                <a:cubicBezTo>
                  <a:pt x="947803" y="413359"/>
                  <a:pt x="923921" y="391818"/>
                  <a:pt x="914400" y="363254"/>
                </a:cubicBezTo>
                <a:cubicBezTo>
                  <a:pt x="892353" y="297112"/>
                  <a:pt x="909198" y="336662"/>
                  <a:pt x="851770" y="250520"/>
                </a:cubicBezTo>
                <a:cubicBezTo>
                  <a:pt x="823443" y="208029"/>
                  <a:pt x="837363" y="223587"/>
                  <a:pt x="814192" y="200416"/>
                </a:cubicBezTo>
              </a:path>
            </a:pathLst>
          </a:custGeom>
          <a:solidFill>
            <a:srgbClr val="00B0F0"/>
          </a:solidFill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7688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107</TotalTime>
  <Words>318</Words>
  <Application>Microsoft Office PowerPoint</Application>
  <PresentationFormat>Předvádění na obrazovce (4:3)</PresentationFormat>
  <Paragraphs>96</Paragraphs>
  <Slides>9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Motiv systému Office</vt:lpstr>
      <vt:lpstr>Rastrový obrázek</vt:lpstr>
      <vt:lpstr>Skloňování podstatných jmen rodu Ž</vt:lpstr>
      <vt:lpstr>Prezentace aplikace PowerPoint</vt:lpstr>
      <vt:lpstr>Vzor žena</vt:lpstr>
      <vt:lpstr>Doplň koncovky a vymysli ze slov věty:</vt:lpstr>
      <vt:lpstr>Vzor růže</vt:lpstr>
      <vt:lpstr>Doplň y/i a spoj výrazy do dvojice:</vt:lpstr>
      <vt:lpstr>Vzor píseň</vt:lpstr>
      <vt:lpstr>Vzor kost</vt:lpstr>
      <vt:lpstr>Procvič si: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pc-135M</dc:creator>
  <cp:lastModifiedBy>PCAdmin</cp:lastModifiedBy>
  <cp:revision>20</cp:revision>
  <dcterms:created xsi:type="dcterms:W3CDTF">2011-03-19T07:06:37Z</dcterms:created>
  <dcterms:modified xsi:type="dcterms:W3CDTF">2011-07-22T19:25:19Z</dcterms:modified>
</cp:coreProperties>
</file>