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260648"/>
            <a:ext cx="7543800" cy="2593975"/>
          </a:xfrm>
        </p:spPr>
        <p:txBody>
          <a:bodyPr/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dirty="0" smtClean="0"/>
              <a:t>   </a:t>
            </a:r>
            <a:r>
              <a:rPr lang="cs-CZ" sz="9600" dirty="0" smtClean="0"/>
              <a:t>AZ KVÍZ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573016"/>
            <a:ext cx="8460432" cy="10668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    ŠKOPKOVÁ HELENA, ZŠ HORNÍ SLAVKOV, NÁDRAŽNÍ 683</a:t>
            </a:r>
          </a:p>
          <a:p>
            <a:r>
              <a:rPr lang="cs-CZ" sz="3600" dirty="0" smtClean="0"/>
              <a:t>VY_32_INOVACE_258_AZ KVÍZ - ZEMĚPIS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869160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222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1484784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220" y="203405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675" y="202958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909" y="257885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611" y="2578859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489" y="258333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657" y="312813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851" y="313708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182" y="3677407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229" y="3694970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1501" y="4223026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176" y="423056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163" y="4769839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234" y="476983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066" y="313708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597" y="3128132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8" y="3694970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815" y="3679710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164" y="368635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391" y="4223027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349" y="4230569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596" y="423563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01" y="4244245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7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941" y="4772302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611" y="478490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519" y="4794912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600" y="4784907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346" y="479884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4378034" y="1505458"/>
            <a:ext cx="5805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52095" y="210516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80185" y="2074382"/>
            <a:ext cx="712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5278" y="2670847"/>
            <a:ext cx="856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455101" y="2670847"/>
            <a:ext cx="94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5.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43778" y="265344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6.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387555" y="320278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7.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93881" y="3183641"/>
            <a:ext cx="11920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8.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37046" y="3211665"/>
            <a:ext cx="1255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9.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567136" y="3202714"/>
            <a:ext cx="1513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10.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886454" y="3754292"/>
            <a:ext cx="1564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11.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676394" y="3751989"/>
            <a:ext cx="1132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12.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42679" y="3769552"/>
            <a:ext cx="784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13.</a:t>
            </a:r>
            <a:endParaRPr lang="cs-CZ" sz="2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23423" y="3751989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14.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963144" y="3751989"/>
            <a:ext cx="856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15.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75436" y="4297608"/>
            <a:ext cx="916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16.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310406" y="4310215"/>
            <a:ext cx="16575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17.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13921" y="4310215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18.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59474" y="4297608"/>
            <a:ext cx="1564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19.</a:t>
            </a:r>
            <a:endParaRPr lang="cs-CZ" sz="2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485995" y="4305151"/>
            <a:ext cx="15807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20.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098973" y="4881985"/>
            <a:ext cx="10938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22.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845164" y="4861771"/>
            <a:ext cx="13142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23.</a:t>
            </a:r>
            <a:endParaRPr lang="cs-CZ" sz="2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636867" y="4861771"/>
            <a:ext cx="1768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24.</a:t>
            </a:r>
            <a:endParaRPr lang="cs-CZ" sz="2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60853" y="4846884"/>
            <a:ext cx="16022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25.</a:t>
            </a:r>
            <a:endParaRPr lang="cs-CZ" sz="2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070763" y="4861771"/>
            <a:ext cx="10982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26.</a:t>
            </a:r>
            <a:endParaRPr lang="cs-CZ" sz="2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812782" y="4846884"/>
            <a:ext cx="12640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27.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34083" y="260648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/>
              <a:t>AZ kvíz - zeměpis</a:t>
            </a:r>
            <a:endParaRPr lang="cs-CZ" sz="4800" b="1" i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229846" y="4297608"/>
            <a:ext cx="14154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21.</a:t>
            </a:r>
            <a:endParaRPr lang="cs-CZ" sz="2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551575" y="4844420"/>
            <a:ext cx="15579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28.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096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479142"/>
              </p:ext>
            </p:extLst>
          </p:nvPr>
        </p:nvGraphicFramePr>
        <p:xfrm>
          <a:off x="1043608" y="836712"/>
          <a:ext cx="6840760" cy="5582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80120"/>
                <a:gridCol w="5760640"/>
              </a:tblGrid>
              <a:tr h="35506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Otázka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Jediný prales v ČR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Nejdelší řeka u nás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Značení naší země na letadlech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 s nejvyšší horou Klínovec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Nejstarší národní park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Řeka protékající Prahou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 – soutok Labe a Vltavy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 hora Jeseníků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Největší národní park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Pohoří, ve kterém pramení Vltava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Řeka, která protéká Sokolovem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Ke kterému pohoří patří hora Smrk?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které řece najdeme nádrž Lipno?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Krajské město Kraje Vysočina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53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274045"/>
              </p:ext>
            </p:extLst>
          </p:nvPr>
        </p:nvGraphicFramePr>
        <p:xfrm>
          <a:off x="899592" y="692696"/>
          <a:ext cx="7056784" cy="55626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224136"/>
                <a:gridCol w="58326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Otázka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 ležící na soutoku Mže, Úhlavy,</a:t>
                      </a:r>
                      <a:r>
                        <a:rPr lang="cs-CZ" baseline="0" dirty="0" smtClean="0"/>
                        <a:t> Úslavy a Radbuzy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severu je naším sousedním</a:t>
                      </a:r>
                      <a:r>
                        <a:rPr lang="cs-CZ" baseline="0" dirty="0" smtClean="0"/>
                        <a:t> státem…..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Krajina s nadmořskou výškou  do 200</a:t>
                      </a:r>
                      <a:r>
                        <a:rPr lang="cs-CZ" baseline="0" dirty="0" smtClean="0"/>
                        <a:t> metrů 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 založený Karlem IV.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Zmenšený model planety</a:t>
                      </a:r>
                      <a:r>
                        <a:rPr lang="cs-CZ" baseline="0" dirty="0" smtClean="0"/>
                        <a:t> Země se nazývá…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Hlavním</a:t>
                      </a:r>
                      <a:r>
                        <a:rPr lang="cs-CZ" baseline="0" dirty="0" smtClean="0"/>
                        <a:t> městem Rakouska je….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 vrchol Krkonoš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Náš</a:t>
                      </a:r>
                      <a:r>
                        <a:rPr lang="cs-CZ" baseline="0" dirty="0" smtClean="0"/>
                        <a:t> největší rybník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Stát, se kterým máme společnou hranici na východě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Nejrozsáhlejší nížina u nás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Místo na kterém nejvíce fouká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Hornomoravským úvalem protéká řeka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Krajské město Moravsko-slezského</a:t>
                      </a:r>
                      <a:r>
                        <a:rPr lang="cs-CZ" baseline="0" dirty="0" smtClean="0"/>
                        <a:t> kraje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 ČR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447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9244637"/>
              </p:ext>
            </p:extLst>
          </p:nvPr>
        </p:nvGraphicFramePr>
        <p:xfrm>
          <a:off x="539552" y="836712"/>
          <a:ext cx="7416824" cy="55626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08112"/>
                <a:gridCol w="2448272"/>
                <a:gridCol w="1115616"/>
                <a:gridCol w="28448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Odpověď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Boubínský prales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Plzeň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Vltava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nížina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Krušné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Karlštejn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KRNAP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globus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Labe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Vídeň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Mělník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Sněžka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Praděd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Rožmberk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Šumava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Slovensko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Krkonoše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Polabská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Ohře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Milešovka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Jizerské hory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Morava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Vltava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Ostrava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Jihlava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289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236</TotalTime>
  <Words>372</Words>
  <Application>Microsoft Office PowerPoint</Application>
  <PresentationFormat>Předvádění na obrazovce (4:3)</PresentationFormat>
  <Paragraphs>152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Sousedství</vt:lpstr>
      <vt:lpstr>ŠABLONA III/2    AZ KVÍZ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Škopková Helena</cp:lastModifiedBy>
  <cp:revision>7</cp:revision>
  <cp:lastPrinted>2011-11-14T18:47:56Z</cp:lastPrinted>
  <dcterms:created xsi:type="dcterms:W3CDTF">2011-11-14T14:54:13Z</dcterms:created>
  <dcterms:modified xsi:type="dcterms:W3CDTF">2011-11-14T18:50:14Z</dcterms:modified>
</cp:coreProperties>
</file>