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58" r:id="rId3"/>
    <p:sldId id="282" r:id="rId4"/>
    <p:sldId id="262" r:id="rId5"/>
    <p:sldId id="283" r:id="rId6"/>
    <p:sldId id="266" r:id="rId7"/>
    <p:sldId id="286" r:id="rId8"/>
    <p:sldId id="267" r:id="rId9"/>
    <p:sldId id="287" r:id="rId10"/>
    <p:sldId id="268" r:id="rId11"/>
    <p:sldId id="288" r:id="rId12"/>
    <p:sldId id="269" r:id="rId13"/>
    <p:sldId id="294" r:id="rId14"/>
    <p:sldId id="271" r:id="rId15"/>
    <p:sldId id="295" r:id="rId16"/>
    <p:sldId id="273" r:id="rId17"/>
    <p:sldId id="296" r:id="rId18"/>
    <p:sldId id="274" r:id="rId19"/>
    <p:sldId id="289" r:id="rId20"/>
    <p:sldId id="278" r:id="rId21"/>
    <p:sldId id="292" r:id="rId22"/>
    <p:sldId id="281" r:id="rId23"/>
    <p:sldId id="293" r:id="rId24"/>
    <p:sldId id="276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18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9537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18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54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515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572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792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818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02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069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14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4D0D5-0BED-4E11-8D39-06D2B152BA7B}" type="datetimeFigureOut">
              <a:rPr lang="cs-CZ" smtClean="0"/>
              <a:t>21.11.2011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7E945-C0F4-462B-8C94-1720560DB49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8067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27250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Anglický obrázkový slovník – ovoce</a:t>
            </a:r>
            <a:br>
              <a:rPr lang="cs-CZ" sz="3200" b="1" dirty="0" smtClean="0">
                <a:latin typeface="+mn-lt"/>
              </a:rPr>
            </a:br>
            <a:r>
              <a:rPr lang="cs-CZ" sz="2000" b="1" dirty="0" smtClean="0">
                <a:latin typeface="+mn-lt"/>
              </a:rPr>
              <a:t>Mgr. </a:t>
            </a:r>
            <a:r>
              <a:rPr lang="cs-CZ" sz="2000" b="1" dirty="0" err="1" smtClean="0">
                <a:latin typeface="+mn-lt"/>
              </a:rPr>
              <a:t>Heppnerová</a:t>
            </a:r>
            <a:r>
              <a:rPr lang="cs-CZ" sz="2000" b="1" dirty="0" smtClean="0">
                <a:latin typeface="+mn-lt"/>
              </a:rPr>
              <a:t> Eva – ZŠ Nádražní 683, Horní Slavkov</a:t>
            </a:r>
            <a:br>
              <a:rPr lang="cs-CZ" sz="2000" b="1" dirty="0" smtClean="0">
                <a:latin typeface="+mn-lt"/>
              </a:rPr>
            </a:br>
            <a:r>
              <a:rPr lang="cs-CZ" sz="2800" b="1" dirty="0" smtClean="0">
                <a:latin typeface="+mn-lt"/>
              </a:rPr>
              <a:t>VY_32_INOVACE_320 _A</a:t>
            </a:r>
            <a:r>
              <a:rPr lang="cs-CZ" sz="2800" b="1" dirty="0" smtClean="0"/>
              <a:t>nglický </a:t>
            </a:r>
            <a:r>
              <a:rPr lang="cs-CZ" sz="2800" b="1" dirty="0"/>
              <a:t>obrázkový slovník – </a:t>
            </a:r>
            <a:r>
              <a:rPr lang="cs-CZ" sz="2800" b="1" dirty="0" smtClean="0"/>
              <a:t>ovoce</a:t>
            </a:r>
            <a:endParaRPr lang="cs-CZ" sz="2800" dirty="0" smtClean="0">
              <a:latin typeface="+mn-lt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 III/2</a:t>
            </a:r>
          </a:p>
        </p:txBody>
      </p:sp>
    </p:spTree>
    <p:extLst>
      <p:ext uri="{BB962C8B-B14F-4D97-AF65-F5344CB8AC3E}">
        <p14:creationId xmlns:p14="http://schemas.microsoft.com/office/powerpoint/2010/main" val="36139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357" y="-32654"/>
            <a:ext cx="9183357" cy="6887518"/>
          </a:xfrm>
        </p:spPr>
      </p:pic>
      <p:sp>
        <p:nvSpPr>
          <p:cNvPr id="6" name="TextovéPole 5"/>
          <p:cNvSpPr txBox="1"/>
          <p:nvPr/>
        </p:nvSpPr>
        <p:spPr>
          <a:xfrm>
            <a:off x="611560" y="548680"/>
            <a:ext cx="444352" cy="707886"/>
          </a:xfrm>
          <a:prstGeom prst="rect">
            <a:avLst/>
          </a:prstGeom>
          <a:solidFill>
            <a:schemeClr val="accent2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1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75615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Jablko    -     </a:t>
            </a:r>
            <a:r>
              <a:rPr lang="cs-CZ" sz="8000" dirty="0" err="1" smtClean="0">
                <a:solidFill>
                  <a:srgbClr val="FF0000"/>
                </a:solidFill>
              </a:rPr>
              <a:t>apple</a:t>
            </a:r>
            <a:endParaRPr lang="cs-CZ" sz="80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8000" dirty="0" smtClean="0">
                <a:solidFill>
                  <a:srgbClr val="FF0000"/>
                </a:solidFill>
              </a:rPr>
              <a:t>Jablka    -     </a:t>
            </a:r>
            <a:r>
              <a:rPr lang="cs-CZ" sz="8000" dirty="0" err="1" smtClean="0">
                <a:solidFill>
                  <a:srgbClr val="FF0000"/>
                </a:solidFill>
              </a:rPr>
              <a:t>apples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02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605408" y="548680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2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6901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67544" y="1628800"/>
            <a:ext cx="81886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Banán - </a:t>
            </a:r>
            <a:r>
              <a:rPr lang="cs-CZ" sz="8000" dirty="0" err="1" smtClean="0">
                <a:solidFill>
                  <a:srgbClr val="FF0000"/>
                </a:solidFill>
              </a:rPr>
              <a:t>banana</a:t>
            </a:r>
            <a:endParaRPr lang="cs-CZ" sz="8000" dirty="0" smtClean="0">
              <a:solidFill>
                <a:srgbClr val="FF0000"/>
              </a:solidFill>
            </a:endParaRPr>
          </a:p>
          <a:p>
            <a:r>
              <a:rPr lang="cs-CZ" sz="8000" dirty="0" smtClean="0">
                <a:solidFill>
                  <a:srgbClr val="FF0000"/>
                </a:solidFill>
              </a:rPr>
              <a:t>Banány -    </a:t>
            </a:r>
            <a:r>
              <a:rPr lang="cs-CZ" sz="8000" dirty="0" err="1">
                <a:solidFill>
                  <a:srgbClr val="FF0000"/>
                </a:solidFill>
              </a:rPr>
              <a:t>bananas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4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9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540831" y="476672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3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24028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844824"/>
            <a:ext cx="818012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>
                <a:solidFill>
                  <a:srgbClr val="FF0000"/>
                </a:solidFill>
              </a:rPr>
              <a:t>Jahoda -</a:t>
            </a:r>
            <a:r>
              <a:rPr lang="cs-CZ" sz="7200" dirty="0" err="1">
                <a:solidFill>
                  <a:srgbClr val="FF0000"/>
                </a:solidFill>
              </a:rPr>
              <a:t>strawberry</a:t>
            </a:r>
            <a:r>
              <a:rPr lang="cs-CZ" sz="7200" dirty="0">
                <a:solidFill>
                  <a:srgbClr val="FF0000"/>
                </a:solidFill>
              </a:rPr>
              <a:t> </a:t>
            </a:r>
            <a:endParaRPr lang="cs-CZ" sz="7200" dirty="0" smtClean="0">
              <a:solidFill>
                <a:srgbClr val="FF0000"/>
              </a:solidFill>
            </a:endParaRPr>
          </a:p>
          <a:p>
            <a:r>
              <a:rPr lang="cs-CZ" sz="7200" dirty="0" smtClean="0">
                <a:solidFill>
                  <a:srgbClr val="FF0000"/>
                </a:solidFill>
              </a:rPr>
              <a:t>Jahody - </a:t>
            </a:r>
            <a:r>
              <a:rPr lang="cs-CZ" sz="7200" dirty="0" err="1" smtClean="0">
                <a:solidFill>
                  <a:srgbClr val="FF0000"/>
                </a:solidFill>
              </a:rPr>
              <a:t>strawberries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45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9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749424" y="499598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4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949038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484783"/>
            <a:ext cx="765857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Broskev - </a:t>
            </a:r>
            <a:r>
              <a:rPr lang="cs-CZ" sz="8000" dirty="0" err="1" smtClean="0">
                <a:solidFill>
                  <a:srgbClr val="FF0000"/>
                </a:solidFill>
              </a:rPr>
              <a:t>peach</a:t>
            </a:r>
            <a:endParaRPr lang="cs-CZ" sz="8000" dirty="0" smtClean="0">
              <a:solidFill>
                <a:srgbClr val="FF0000"/>
              </a:solidFill>
            </a:endParaRPr>
          </a:p>
          <a:p>
            <a:r>
              <a:rPr lang="cs-CZ" sz="8000" dirty="0" smtClean="0">
                <a:solidFill>
                  <a:srgbClr val="FF0000"/>
                </a:solidFill>
              </a:rPr>
              <a:t>Broskve - </a:t>
            </a:r>
            <a:r>
              <a:rPr lang="cs-CZ" sz="8000" dirty="0" err="1" smtClean="0">
                <a:solidFill>
                  <a:srgbClr val="FF0000"/>
                </a:solidFill>
              </a:rPr>
              <a:t>peaches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5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9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827584" y="836712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5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50204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700808"/>
            <a:ext cx="8871531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Nektarinka - </a:t>
            </a:r>
            <a:r>
              <a:rPr lang="cs-CZ" sz="7200" dirty="0" err="1" smtClean="0">
                <a:solidFill>
                  <a:srgbClr val="FF0000"/>
                </a:solidFill>
              </a:rPr>
              <a:t>nectarine</a:t>
            </a:r>
            <a:endParaRPr lang="cs-CZ" sz="7200" dirty="0" smtClean="0">
              <a:solidFill>
                <a:srgbClr val="FF0000"/>
              </a:solidFill>
            </a:endParaRPr>
          </a:p>
          <a:p>
            <a:r>
              <a:rPr lang="cs-CZ" sz="7200" dirty="0" smtClean="0">
                <a:solidFill>
                  <a:srgbClr val="FF0000"/>
                </a:solidFill>
              </a:rPr>
              <a:t>Nektarinky - </a:t>
            </a:r>
            <a:r>
              <a:rPr lang="cs-CZ" sz="7200" dirty="0" err="1" smtClean="0">
                <a:solidFill>
                  <a:srgbClr val="FF0000"/>
                </a:solidFill>
              </a:rPr>
              <a:t>nectarines</a:t>
            </a:r>
            <a:endParaRPr lang="cs-CZ" sz="7200" dirty="0" smtClean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057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9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693231" y="731315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6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74944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49439" y="2204864"/>
            <a:ext cx="894930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Pomeranč - </a:t>
            </a:r>
            <a:r>
              <a:rPr lang="cs-CZ" sz="8000" dirty="0" err="1" smtClean="0">
                <a:solidFill>
                  <a:srgbClr val="FF0000"/>
                </a:solidFill>
              </a:rPr>
              <a:t>orange</a:t>
            </a:r>
            <a:endParaRPr lang="cs-CZ" sz="8000" dirty="0" smtClean="0">
              <a:solidFill>
                <a:srgbClr val="FF0000"/>
              </a:solidFill>
            </a:endParaRPr>
          </a:p>
          <a:p>
            <a:r>
              <a:rPr lang="cs-CZ" sz="8000" dirty="0" smtClean="0">
                <a:solidFill>
                  <a:srgbClr val="FF0000"/>
                </a:solidFill>
              </a:rPr>
              <a:t>Pomeranče - </a:t>
            </a:r>
            <a:r>
              <a:rPr lang="cs-CZ" sz="8000" dirty="0" err="1" smtClean="0">
                <a:solidFill>
                  <a:srgbClr val="FF0000"/>
                </a:solidFill>
              </a:rPr>
              <a:t>oranges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5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89"/>
            <a:ext cx="9144001" cy="6858001"/>
          </a:xfrm>
        </p:spPr>
      </p:pic>
      <p:sp>
        <p:nvSpPr>
          <p:cNvPr id="3" name="TextovéPole 2"/>
          <p:cNvSpPr txBox="1"/>
          <p:nvPr/>
        </p:nvSpPr>
        <p:spPr>
          <a:xfrm>
            <a:off x="798240" y="615456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7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38232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187624" y="2492896"/>
            <a:ext cx="611269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Hruška -</a:t>
            </a:r>
            <a:r>
              <a:rPr lang="cs-CZ" sz="8000" dirty="0" err="1" smtClean="0">
                <a:solidFill>
                  <a:srgbClr val="FF0000"/>
                </a:solidFill>
              </a:rPr>
              <a:t>pear</a:t>
            </a:r>
            <a:endParaRPr lang="cs-CZ" sz="8000" dirty="0" smtClean="0">
              <a:solidFill>
                <a:srgbClr val="FF0000"/>
              </a:solidFill>
            </a:endParaRPr>
          </a:p>
          <a:p>
            <a:r>
              <a:rPr lang="cs-CZ" sz="8000" dirty="0" smtClean="0">
                <a:solidFill>
                  <a:srgbClr val="FF0000"/>
                </a:solidFill>
              </a:rPr>
              <a:t>Hrušky - </a:t>
            </a:r>
            <a:r>
              <a:rPr lang="cs-CZ" sz="8000" dirty="0" err="1" smtClean="0">
                <a:solidFill>
                  <a:srgbClr val="FF0000"/>
                </a:solidFill>
              </a:rPr>
              <a:t>pears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474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36"/>
            <a:ext cx="9148182" cy="6861136"/>
          </a:xfrm>
        </p:spPr>
      </p:pic>
      <p:sp>
        <p:nvSpPr>
          <p:cNvPr id="3" name="TextovéPole 2"/>
          <p:cNvSpPr txBox="1"/>
          <p:nvPr/>
        </p:nvSpPr>
        <p:spPr>
          <a:xfrm>
            <a:off x="683567" y="626785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8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2879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844824"/>
            <a:ext cx="847174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err="1" smtClean="0">
                <a:solidFill>
                  <a:srgbClr val="FF0000"/>
                </a:solidFill>
              </a:rPr>
              <a:t>Grepfruit</a:t>
            </a:r>
            <a:r>
              <a:rPr lang="cs-CZ" sz="7200" dirty="0" smtClean="0">
                <a:solidFill>
                  <a:srgbClr val="FF0000"/>
                </a:solidFill>
              </a:rPr>
              <a:t> - grapefruit </a:t>
            </a:r>
          </a:p>
          <a:p>
            <a:r>
              <a:rPr lang="cs-CZ" sz="7200" dirty="0" err="1" smtClean="0">
                <a:solidFill>
                  <a:srgbClr val="FF0000"/>
                </a:solidFill>
              </a:rPr>
              <a:t>Grepfruity</a:t>
            </a:r>
            <a:r>
              <a:rPr lang="cs-CZ" sz="7200" dirty="0" smtClean="0">
                <a:solidFill>
                  <a:srgbClr val="FF0000"/>
                </a:solidFill>
              </a:rPr>
              <a:t> - grapefruit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25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90" y="-14652"/>
            <a:ext cx="9163536" cy="6872652"/>
          </a:xfrm>
        </p:spPr>
      </p:pic>
      <p:sp>
        <p:nvSpPr>
          <p:cNvPr id="3" name="TextovéPole 2"/>
          <p:cNvSpPr txBox="1"/>
          <p:nvPr/>
        </p:nvSpPr>
        <p:spPr>
          <a:xfrm>
            <a:off x="755576" y="908720"/>
            <a:ext cx="444352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9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72927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841345"/>
            <a:ext cx="7234353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Citron – lemon</a:t>
            </a:r>
          </a:p>
          <a:p>
            <a:r>
              <a:rPr lang="cs-CZ" sz="8000" dirty="0" smtClean="0">
                <a:solidFill>
                  <a:srgbClr val="FF0000"/>
                </a:solidFill>
              </a:rPr>
              <a:t>Citrony -  </a:t>
            </a:r>
            <a:r>
              <a:rPr lang="cs-CZ" sz="8000" dirty="0" err="1">
                <a:solidFill>
                  <a:srgbClr val="FF0000"/>
                </a:solidFill>
              </a:rPr>
              <a:t>lemons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50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35215" y="548680"/>
            <a:ext cx="704039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10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27476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700808"/>
            <a:ext cx="805169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dirty="0" smtClean="0">
                <a:solidFill>
                  <a:srgbClr val="FF0000"/>
                </a:solidFill>
              </a:rPr>
              <a:t>Meruňka  - </a:t>
            </a:r>
            <a:r>
              <a:rPr lang="cs-CZ" sz="8000" dirty="0" err="1" smtClean="0">
                <a:solidFill>
                  <a:srgbClr val="FF0000"/>
                </a:solidFill>
              </a:rPr>
              <a:t>apricot</a:t>
            </a:r>
            <a:endParaRPr lang="cs-CZ" sz="8000" dirty="0" smtClean="0">
              <a:solidFill>
                <a:srgbClr val="FF0000"/>
              </a:solidFill>
            </a:endParaRPr>
          </a:p>
          <a:p>
            <a:r>
              <a:rPr lang="cs-CZ" sz="8000" dirty="0" smtClean="0">
                <a:solidFill>
                  <a:srgbClr val="FF0000"/>
                </a:solidFill>
              </a:rPr>
              <a:t>Meruňky - </a:t>
            </a:r>
            <a:r>
              <a:rPr lang="cs-CZ" sz="8000" dirty="0" err="1" smtClean="0">
                <a:solidFill>
                  <a:srgbClr val="FF0000"/>
                </a:solidFill>
              </a:rPr>
              <a:t>apricots</a:t>
            </a:r>
            <a:endParaRPr lang="cs-CZ" sz="8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29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15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6" name="TextovéPole 5"/>
          <p:cNvSpPr txBox="1"/>
          <p:nvPr/>
        </p:nvSpPr>
        <p:spPr>
          <a:xfrm>
            <a:off x="776861" y="482769"/>
            <a:ext cx="704039" cy="7078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11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37165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79512" y="2370447"/>
            <a:ext cx="87401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Hroznové víno - </a:t>
            </a:r>
            <a:r>
              <a:rPr lang="cs-CZ" sz="7200" dirty="0" err="1" smtClean="0">
                <a:solidFill>
                  <a:srgbClr val="FF0000"/>
                </a:solidFill>
              </a:rPr>
              <a:t>grapes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91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1484784"/>
            <a:ext cx="80648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Obrázky autor Mgr. </a:t>
            </a:r>
            <a:r>
              <a:rPr lang="cs-CZ" dirty="0" err="1" smtClean="0"/>
              <a:t>Heppnerová</a:t>
            </a:r>
            <a:r>
              <a:rPr lang="cs-CZ" dirty="0" smtClean="0"/>
              <a:t> Eva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59532" y="2276872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Obrázek č. 10 - </a:t>
            </a:r>
            <a:r>
              <a:rPr lang="cs-CZ" dirty="0" err="1" smtClean="0"/>
              <a:t>jpg</a:t>
            </a:r>
            <a:r>
              <a:rPr lang="cs-CZ" dirty="0" smtClean="0"/>
              <a:t> </a:t>
            </a:r>
            <a:r>
              <a:rPr lang="cs-CZ" dirty="0"/>
              <a:t>- img.blesk.cz/</a:t>
            </a:r>
            <a:r>
              <a:rPr lang="cs-CZ" dirty="0" err="1"/>
              <a:t>img</a:t>
            </a:r>
            <a:r>
              <a:rPr lang="cs-CZ" dirty="0"/>
              <a:t>/1/ full/193007_ovoce-merunky.jpg</a:t>
            </a:r>
          </a:p>
        </p:txBody>
      </p:sp>
    </p:spTree>
    <p:extLst>
      <p:ext uri="{BB962C8B-B14F-4D97-AF65-F5344CB8AC3E}">
        <p14:creationId xmlns:p14="http://schemas.microsoft.com/office/powerpoint/2010/main" val="64568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833</TotalTime>
  <Words>99</Words>
  <Application>Microsoft Office PowerPoint</Application>
  <PresentationFormat>Předvádění na obrazovce (4:3)</PresentationFormat>
  <Paragraphs>37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Anglický obrázkový slovník – ovoce Mgr. Heppnerová Eva – ZŠ Nádražní 683, Horní Slavkov VY_32_INOVACE_320 _Anglický obrázkový slovník – ovoce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15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Heppnerová Eva</dc:creator>
  <cp:lastModifiedBy>Heppnerová Eva</cp:lastModifiedBy>
  <cp:revision>20</cp:revision>
  <dcterms:created xsi:type="dcterms:W3CDTF">2011-04-26T05:49:59Z</dcterms:created>
  <dcterms:modified xsi:type="dcterms:W3CDTF">2011-11-21T21:50:54Z</dcterms:modified>
</cp:coreProperties>
</file>