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70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9" r:id="rId13"/>
    <p:sldId id="267" r:id="rId14"/>
    <p:sldId id="266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FF6699"/>
    <a:srgbClr val="FF66FF"/>
    <a:srgbClr val="000066"/>
    <a:srgbClr val="003300"/>
    <a:srgbClr val="E1950D"/>
    <a:srgbClr val="FF33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9" autoAdjust="0"/>
    <p:restoredTop sz="94747" autoAdjust="0"/>
  </p:normalViewPr>
  <p:slideViewPr>
    <p:cSldViewPr>
      <p:cViewPr varScale="1">
        <p:scale>
          <a:sx n="53" d="100"/>
          <a:sy n="53" d="100"/>
        </p:scale>
        <p:origin x="-1181" y="-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VY_32_INOVACE_02AJ_3tr_BARVY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Barvy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</a:t>
          </a:r>
          <a:r>
            <a:rPr lang="cs-CZ" smtClean="0"/>
            <a:t>: 02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4.3.2012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EEF268-8765-4F96-9AC1-FC219CF3E868}" type="presOf" srcId="{FBBFC3EA-9D9D-4F3A-BEA6-9C2C0E46BF20}" destId="{ACAD381E-21DC-4C07-8FDD-119C2EC3BB2E}" srcOrd="0" destOrd="0" presId="urn:microsoft.com/office/officeart/2005/8/layout/vList2"/>
    <dgm:cxn modelId="{5F2FB2C9-42DC-4C8D-9A7A-7E5DA2550202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FEBB2073-A772-4003-9015-398EA0F749D2}" type="presOf" srcId="{019433A1-1324-4DE1-9E6F-32B851095F74}" destId="{ABF03533-6AD0-44CD-A08E-C9977356B6A8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AD30AD9-2B6F-43FC-A883-7A8475710F0A}" type="presOf" srcId="{6B0205A6-422D-4956-AD89-0CEBCAE4530D}" destId="{B1DDF1AD-3BC2-43B8-A8D0-A33120EFAF7C}" srcOrd="0" destOrd="0" presId="urn:microsoft.com/office/officeart/2005/8/layout/vList2"/>
    <dgm:cxn modelId="{C96F91C0-0CDE-438A-ACFC-7CD737A34ADB}" type="presOf" srcId="{EBC41103-E2E5-4D48-9B4B-425520D3D098}" destId="{97CBBA99-26B9-4E2D-BA76-BF47FEBF0134}" srcOrd="0" destOrd="0" presId="urn:microsoft.com/office/officeart/2005/8/layout/vList2"/>
    <dgm:cxn modelId="{05FFF0B4-D8A5-469A-8137-61939741918F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2F121B4-2B44-4CBB-95A6-CC4FE1B4D62E}" type="presOf" srcId="{39F8B381-5807-488E-AC22-73DD4140ED4A}" destId="{612116FE-9061-44B1-A457-8F1AFBD162E0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BE740B9-B22A-4C33-B803-197106E686C8}" type="presParOf" srcId="{612116FE-9061-44B1-A457-8F1AFBD162E0}" destId="{7B541546-39A7-4633-AED0-6028788110D7}" srcOrd="0" destOrd="0" presId="urn:microsoft.com/office/officeart/2005/8/layout/vList2"/>
    <dgm:cxn modelId="{8B07471C-2136-4B35-9BAB-EDDF4B0AEEF7}" type="presParOf" srcId="{612116FE-9061-44B1-A457-8F1AFBD162E0}" destId="{9B9314F6-85CC-4C49-B24D-6AF5DF05D800}" srcOrd="1" destOrd="0" presId="urn:microsoft.com/office/officeart/2005/8/layout/vList2"/>
    <dgm:cxn modelId="{D7CBFF21-1392-45D7-A3CB-F9E77F1565CD}" type="presParOf" srcId="{612116FE-9061-44B1-A457-8F1AFBD162E0}" destId="{ACAD381E-21DC-4C07-8FDD-119C2EC3BB2E}" srcOrd="2" destOrd="0" presId="urn:microsoft.com/office/officeart/2005/8/layout/vList2"/>
    <dgm:cxn modelId="{E688B292-1A10-4F1D-8EB5-3D7A377415A0}" type="presParOf" srcId="{612116FE-9061-44B1-A457-8F1AFBD162E0}" destId="{208194AD-7544-4854-B7A4-4A67E5453B54}" srcOrd="3" destOrd="0" presId="urn:microsoft.com/office/officeart/2005/8/layout/vList2"/>
    <dgm:cxn modelId="{35D847DE-8884-4980-81B0-782DBB8A5F53}" type="presParOf" srcId="{612116FE-9061-44B1-A457-8F1AFBD162E0}" destId="{ABF03533-6AD0-44CD-A08E-C9977356B6A8}" srcOrd="4" destOrd="0" presId="urn:microsoft.com/office/officeart/2005/8/layout/vList2"/>
    <dgm:cxn modelId="{39A1F338-DBBA-4394-93F8-382FC5AADC0F}" type="presParOf" srcId="{612116FE-9061-44B1-A457-8F1AFBD162E0}" destId="{60E42310-8BB6-41EA-B44F-0BAC7EFC9B2E}" srcOrd="5" destOrd="0" presId="urn:microsoft.com/office/officeart/2005/8/layout/vList2"/>
    <dgm:cxn modelId="{50BAAC36-AFF6-4D34-A7F8-270DE4387140}" type="presParOf" srcId="{612116FE-9061-44B1-A457-8F1AFBD162E0}" destId="{1C4BCB69-D3A6-4CCF-9871-D9B9359B8159}" srcOrd="6" destOrd="0" presId="urn:microsoft.com/office/officeart/2005/8/layout/vList2"/>
    <dgm:cxn modelId="{08F9E0D0-080A-4233-BE9A-32CBB4F6F09C}" type="presParOf" srcId="{612116FE-9061-44B1-A457-8F1AFBD162E0}" destId="{34DE5943-AAB5-4DC3-B765-99B35FCB6ECD}" srcOrd="7" destOrd="0" presId="urn:microsoft.com/office/officeart/2005/8/layout/vList2"/>
    <dgm:cxn modelId="{34B2CE8E-E045-4037-95BB-606F9D6FDBF1}" type="presParOf" srcId="{612116FE-9061-44B1-A457-8F1AFBD162E0}" destId="{97CBBA99-26B9-4E2D-BA76-BF47FEBF0134}" srcOrd="8" destOrd="0" presId="urn:microsoft.com/office/officeart/2005/8/layout/vList2"/>
    <dgm:cxn modelId="{ABE479B3-74C9-44F6-9537-92761B0821EA}" type="presParOf" srcId="{612116FE-9061-44B1-A457-8F1AFBD162E0}" destId="{9A22653A-B2DB-4D9E-A633-AD2EC219A723}" srcOrd="9" destOrd="0" presId="urn:microsoft.com/office/officeart/2005/8/layout/vList2"/>
    <dgm:cxn modelId="{F6DEC0F7-2586-48E2-9E2E-6A103D1F709B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1707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33012" y="150084"/>
        <a:ext cx="8142888" cy="610236"/>
      </dsp:txXfrm>
    </dsp:sp>
    <dsp:sp modelId="{ACAD381E-21DC-4C07-8FDD-119C2EC3BB2E}">
      <dsp:nvSpPr>
        <dsp:cNvPr id="0" name=""/>
        <dsp:cNvSpPr/>
      </dsp:nvSpPr>
      <dsp:spPr>
        <a:xfrm>
          <a:off x="0" y="84229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139753"/>
                <a:satOff val="-6067"/>
                <a:lumOff val="14809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139753"/>
                <a:satOff val="-6067"/>
                <a:lumOff val="14809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Matra Drozdová </a:t>
          </a:r>
          <a:endParaRPr lang="cs-CZ" sz="1700" kern="1200" dirty="0"/>
        </a:p>
      </dsp:txBody>
      <dsp:txXfrm>
        <a:off x="33012" y="875304"/>
        <a:ext cx="8142888" cy="610236"/>
      </dsp:txXfrm>
    </dsp:sp>
    <dsp:sp modelId="{ABF03533-6AD0-44CD-A08E-C9977356B6A8}">
      <dsp:nvSpPr>
        <dsp:cNvPr id="0" name=""/>
        <dsp:cNvSpPr/>
      </dsp:nvSpPr>
      <dsp:spPr>
        <a:xfrm>
          <a:off x="0" y="156751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279507"/>
                <a:satOff val="-12133"/>
                <a:lumOff val="29617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279507"/>
                <a:satOff val="-12133"/>
                <a:lumOff val="29617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VY_32_INOVACE_02AJ_3tr_BARVY</a:t>
          </a:r>
          <a:endParaRPr lang="cs-CZ" sz="1700" kern="1200" dirty="0"/>
        </a:p>
      </dsp:txBody>
      <dsp:txXfrm>
        <a:off x="33012" y="1600524"/>
        <a:ext cx="8142888" cy="610236"/>
      </dsp:txXfrm>
    </dsp:sp>
    <dsp:sp modelId="{1C4BCB69-D3A6-4CCF-9871-D9B9359B8159}">
      <dsp:nvSpPr>
        <dsp:cNvPr id="0" name=""/>
        <dsp:cNvSpPr/>
      </dsp:nvSpPr>
      <dsp:spPr>
        <a:xfrm>
          <a:off x="0" y="229273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419260"/>
                <a:satOff val="-18200"/>
                <a:lumOff val="44426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419260"/>
                <a:satOff val="-18200"/>
                <a:lumOff val="44426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Barvy</a:t>
          </a:r>
          <a:endParaRPr lang="cs-CZ" sz="1700" kern="1200" dirty="0"/>
        </a:p>
      </dsp:txBody>
      <dsp:txXfrm>
        <a:off x="33012" y="2325744"/>
        <a:ext cx="8142888" cy="610236"/>
      </dsp:txXfrm>
    </dsp:sp>
    <dsp:sp modelId="{97CBBA99-26B9-4E2D-BA76-BF47FEBF0134}">
      <dsp:nvSpPr>
        <dsp:cNvPr id="0" name=""/>
        <dsp:cNvSpPr/>
      </dsp:nvSpPr>
      <dsp:spPr>
        <a:xfrm>
          <a:off x="0" y="3017951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279507"/>
                <a:satOff val="-12133"/>
                <a:lumOff val="29617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279507"/>
                <a:satOff val="-12133"/>
                <a:lumOff val="29617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</a:t>
          </a:r>
          <a:r>
            <a:rPr lang="cs-CZ" sz="1700" kern="1200" dirty="0" smtClean="0"/>
            <a:t>projektu</a:t>
          </a:r>
          <a:r>
            <a:rPr lang="cs-CZ" sz="1700" kern="1200" smtClean="0"/>
            <a:t>: 02</a:t>
          </a:r>
          <a:endParaRPr lang="cs-CZ" sz="1700" kern="1200" dirty="0"/>
        </a:p>
      </dsp:txBody>
      <dsp:txXfrm>
        <a:off x="33012" y="3050963"/>
        <a:ext cx="8142888" cy="610236"/>
      </dsp:txXfrm>
    </dsp:sp>
    <dsp:sp modelId="{B1DDF1AD-3BC2-43B8-A8D0-A33120EFAF7C}">
      <dsp:nvSpPr>
        <dsp:cNvPr id="0" name=""/>
        <dsp:cNvSpPr/>
      </dsp:nvSpPr>
      <dsp:spPr>
        <a:xfrm>
          <a:off x="0" y="374317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139753"/>
                <a:satOff val="-6067"/>
                <a:lumOff val="14809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139753"/>
                <a:satOff val="-6067"/>
                <a:lumOff val="14809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4.3.2012 </a:t>
          </a:r>
          <a:endParaRPr lang="cs-CZ" sz="1700" kern="1200" dirty="0"/>
        </a:p>
      </dsp:txBody>
      <dsp:txXfrm>
        <a:off x="33012" y="3776184"/>
        <a:ext cx="8142888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EFD162D-8204-4890-9245-AAA7AED3E09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783CA8E-C2E5-4CE1-93E5-05C3411C0D6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EFD162D-8204-4890-9245-AAA7AED3E09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83CA8E-C2E5-4CE1-93E5-05C3411C0D6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EFD162D-8204-4890-9245-AAA7AED3E09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783CA8E-C2E5-4CE1-93E5-05C3411C0D6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D162D-8204-4890-9245-AAA7AED3E09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3CA8E-C2E5-4CE1-93E5-05C3411C0D6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D162D-8204-4890-9245-AAA7AED3E09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3CA8E-C2E5-4CE1-93E5-05C3411C0D6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EFD162D-8204-4890-9245-AAA7AED3E09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83CA8E-C2E5-4CE1-93E5-05C3411C0D6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D162D-8204-4890-9245-AAA7AED3E09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3CA8E-C2E5-4CE1-93E5-05C3411C0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EFD162D-8204-4890-9245-AAA7AED3E09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83CA8E-C2E5-4CE1-93E5-05C3411C0D6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EFD162D-8204-4890-9245-AAA7AED3E09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83CA8E-C2E5-4CE1-93E5-05C3411C0D6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D162D-8204-4890-9245-AAA7AED3E09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3CA8E-C2E5-4CE1-93E5-05C3411C0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D162D-8204-4890-9245-AAA7AED3E09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3CA8E-C2E5-4CE1-93E5-05C3411C0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EFD162D-8204-4890-9245-AAA7AED3E09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783CA8E-C2E5-4CE1-93E5-05C3411C0D6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5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589240"/>
            <a:ext cx="4816754" cy="685833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559256302"/>
              </p:ext>
            </p:extLst>
          </p:nvPr>
        </p:nvGraphicFramePr>
        <p:xfrm>
          <a:off x="467544" y="1052736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134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3.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Prezentace na interaktivní </a:t>
            </a:r>
            <a:r>
              <a:rPr lang="cs-CZ" dirty="0" smtClean="0"/>
              <a:t>tabuli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</a:t>
            </a:r>
            <a:r>
              <a:rPr lang="cs-CZ" dirty="0" smtClean="0"/>
              <a:t>seznámení a procvičování názvů barev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seznámení </a:t>
            </a:r>
            <a:r>
              <a:rPr lang="cs-CZ" dirty="0"/>
              <a:t>s </a:t>
            </a:r>
            <a:r>
              <a:rPr lang="cs-CZ" dirty="0" smtClean="0"/>
              <a:t>barvami, spojování barev s obrázky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2917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484784"/>
            <a:ext cx="6172200" cy="3533778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/>
              <a:t>Barvy</a:t>
            </a:r>
            <a:br>
              <a:rPr lang="cs-CZ" sz="7200" dirty="0" smtClean="0"/>
            </a:br>
            <a:r>
              <a:rPr lang="cs-CZ" sz="7200" dirty="0" smtClean="0"/>
              <a:t/>
            </a:r>
            <a:br>
              <a:rPr lang="cs-CZ" sz="7200" dirty="0" smtClean="0"/>
            </a:b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7864" y="2708920"/>
            <a:ext cx="3888432" cy="2049024"/>
          </a:xfrm>
        </p:spPr>
        <p:txBody>
          <a:bodyPr>
            <a:normAutofit/>
          </a:bodyPr>
          <a:lstStyle/>
          <a:p>
            <a:pPr algn="ctr"/>
            <a:r>
              <a:rPr lang="cs-CZ" sz="4800" dirty="0" err="1" smtClean="0"/>
              <a:t>Colours</a:t>
            </a:r>
            <a:endParaRPr lang="cs-CZ" sz="4800" dirty="0"/>
          </a:p>
        </p:txBody>
      </p:sp>
      <p:pic>
        <p:nvPicPr>
          <p:cNvPr id="1028" name="Picture 4" descr="C:\Users\0MGM\AppData\Local\Microsoft\Windows\Temporary Internet Files\Content.IE5\MEE4139E\MP9004387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01008"/>
            <a:ext cx="3188208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799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858218"/>
          </a:xfrm>
        </p:spPr>
        <p:txBody>
          <a:bodyPr/>
          <a:lstStyle/>
          <a:p>
            <a:pPr algn="ctr"/>
            <a:r>
              <a:rPr lang="cs-CZ" dirty="0" smtClean="0"/>
              <a:t>Dnes se naučíme 6 </a:t>
            </a:r>
            <a:r>
              <a:rPr lang="cs-CZ" dirty="0"/>
              <a:t>z</a:t>
            </a:r>
            <a:r>
              <a:rPr lang="cs-CZ" dirty="0" smtClean="0"/>
              <a:t>ákladních barev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0MGM\AppData\Local\Microsoft\Windows\Temporary Internet Files\Content.IE5\S7687CZ2\MC9002332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852936"/>
            <a:ext cx="3321359" cy="234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4103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černá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 algn="ctr">
              <a:buNone/>
            </a:pPr>
            <a:endParaRPr lang="cs-CZ" sz="6000" dirty="0" smtClean="0"/>
          </a:p>
          <a:p>
            <a:pPr marL="0" indent="0" algn="ctr">
              <a:buNone/>
            </a:pPr>
            <a:r>
              <a:rPr lang="cs-CZ" sz="6000" dirty="0" err="1" smtClean="0"/>
              <a:t>black</a:t>
            </a:r>
            <a:endParaRPr lang="cs-CZ" sz="6000" dirty="0"/>
          </a:p>
        </p:txBody>
      </p:sp>
      <p:pic>
        <p:nvPicPr>
          <p:cNvPr id="3074" name="Picture 2" descr="C:\Users\0MGM\AppData\Local\Microsoft\Windows\Temporary Internet Files\Content.IE5\K0O7W0UI\MC90044035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428" y="2209952"/>
            <a:ext cx="3657143" cy="2438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763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>
                <a:solidFill>
                  <a:srgbClr val="FFC000"/>
                </a:solidFill>
              </a:rPr>
              <a:t/>
            </a:r>
            <a:br>
              <a:rPr lang="cs-CZ" dirty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>
                <a:solidFill>
                  <a:srgbClr val="FFC000"/>
                </a:solidFill>
              </a:rPr>
              <a:t/>
            </a:r>
            <a:br>
              <a:rPr lang="cs-CZ" dirty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>
                <a:solidFill>
                  <a:srgbClr val="FFC000"/>
                </a:solidFill>
              </a:rPr>
              <a:t/>
            </a:r>
            <a:br>
              <a:rPr lang="cs-CZ" dirty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>
                <a:solidFill>
                  <a:srgbClr val="FFC000"/>
                </a:solidFill>
              </a:rPr>
              <a:t/>
            </a:r>
            <a:br>
              <a:rPr lang="cs-CZ" dirty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>
                <a:solidFill>
                  <a:srgbClr val="FFC000"/>
                </a:solidFill>
              </a:rPr>
              <a:t/>
            </a:r>
            <a:br>
              <a:rPr lang="cs-CZ" dirty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>
                <a:solidFill>
                  <a:srgbClr val="FFC000"/>
                </a:solidFill>
              </a:rPr>
              <a:t/>
            </a:r>
            <a:br>
              <a:rPr lang="cs-CZ" dirty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>
                <a:solidFill>
                  <a:srgbClr val="FFC000"/>
                </a:solidFill>
              </a:rPr>
              <a:t/>
            </a:r>
            <a:br>
              <a:rPr lang="cs-CZ" dirty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>
                <a:solidFill>
                  <a:srgbClr val="FFC000"/>
                </a:solidFill>
              </a:rPr>
              <a:t/>
            </a:r>
            <a:br>
              <a:rPr lang="cs-CZ" dirty="0">
                <a:solidFill>
                  <a:srgbClr val="FFC000"/>
                </a:solidFill>
              </a:rPr>
            </a:br>
            <a:r>
              <a:rPr lang="cs-CZ" dirty="0">
                <a:solidFill>
                  <a:srgbClr val="FFC000"/>
                </a:solidFill>
              </a:rPr>
              <a:t/>
            </a:r>
            <a:br>
              <a:rPr lang="cs-CZ" dirty="0">
                <a:solidFill>
                  <a:srgbClr val="FFC000"/>
                </a:solidFill>
              </a:rPr>
            </a:br>
            <a:r>
              <a:rPr lang="cs-CZ" sz="3600" dirty="0" smtClean="0">
                <a:solidFill>
                  <a:srgbClr val="FFC000"/>
                </a:solidFill>
              </a:rPr>
              <a:t>žlutá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6000" dirty="0" err="1">
                <a:solidFill>
                  <a:srgbClr val="FFC000"/>
                </a:solidFill>
              </a:rPr>
              <a:t>yellow</a:t>
            </a:r>
            <a:endParaRPr lang="cs-CZ" sz="4400" dirty="0">
              <a:solidFill>
                <a:srgbClr val="FFC000"/>
              </a:solidFill>
            </a:endParaRPr>
          </a:p>
          <a:p>
            <a:pPr algn="ctr"/>
            <a:endParaRPr lang="cs-CZ" dirty="0"/>
          </a:p>
        </p:txBody>
      </p:sp>
      <p:pic>
        <p:nvPicPr>
          <p:cNvPr id="4098" name="Picture 2" descr="C:\Users\0MGM\AppData\Local\Microsoft\Windows\Temporary Internet Files\Content.IE5\AM1I8PN9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31720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023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rgbClr val="00CC00"/>
                </a:solidFill>
              </a:rPr>
              <a:t>ZELENÁ</a:t>
            </a:r>
            <a:endParaRPr lang="cs-CZ" sz="3200" dirty="0">
              <a:solidFill>
                <a:srgbClr val="00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</a:t>
            </a: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																															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6000" dirty="0" smtClean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cs-CZ" sz="6000" dirty="0">
                <a:solidFill>
                  <a:srgbClr val="00B050"/>
                </a:solidFill>
              </a:rPr>
              <a:t> </a:t>
            </a:r>
            <a:r>
              <a:rPr lang="cs-CZ" sz="6000" dirty="0" smtClean="0">
                <a:solidFill>
                  <a:srgbClr val="00B050"/>
                </a:solidFill>
              </a:rPr>
              <a:t>     </a:t>
            </a:r>
            <a:r>
              <a:rPr lang="cs-CZ" sz="6000" dirty="0" smtClean="0">
                <a:solidFill>
                  <a:srgbClr val="00CC00"/>
                </a:solidFill>
              </a:rPr>
              <a:t>green</a:t>
            </a:r>
            <a:r>
              <a:rPr lang="cs-CZ" dirty="0" smtClean="0">
                <a:solidFill>
                  <a:srgbClr val="00B050"/>
                </a:solidFill>
              </a:rPr>
              <a:t> 		;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0MGM\AppData\Local\Microsoft\Windows\Temporary Internet Files\Content.IE5\K0O7W0UI\MP9004064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204864"/>
            <a:ext cx="3816424" cy="2489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2159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91880" y="755005"/>
            <a:ext cx="1728192" cy="7634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BÍLÁ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11860" y="5257800"/>
            <a:ext cx="2520280" cy="10515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</a:t>
            </a:r>
            <a:r>
              <a:rPr lang="cs-CZ" sz="60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hite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51" name="Picture 3" descr="C:\Users\0MGM\AppData\Local\Microsoft\Windows\Temporary Internet Files\Content.IE5\K0O7W0UI\MP9004277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5492" y="1916832"/>
            <a:ext cx="3140968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703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Červená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dirty="0" err="1" smtClean="0">
                <a:solidFill>
                  <a:srgbClr val="C00000"/>
                </a:solidFill>
              </a:rPr>
              <a:t>red</a:t>
            </a:r>
            <a:endParaRPr lang="cs-CZ" sz="6000" dirty="0" smtClean="0">
              <a:solidFill>
                <a:srgbClr val="C00000"/>
              </a:solidFill>
            </a:endParaRPr>
          </a:p>
        </p:txBody>
      </p:sp>
      <p:pic>
        <p:nvPicPr>
          <p:cNvPr id="3078" name="Picture 6" descr="C:\Users\0MGM\AppData\Local\Microsoft\Windows\Temporary Internet Files\Content.IE5\DE4CGPLA\MP9004097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759" y="1844824"/>
            <a:ext cx="2559299" cy="320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1841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MODRÁ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dirty="0" smtClean="0">
                <a:solidFill>
                  <a:srgbClr val="002060"/>
                </a:solidFill>
              </a:rPr>
              <a:t>blue</a:t>
            </a:r>
            <a:endParaRPr lang="cs-CZ" sz="6000" dirty="0">
              <a:solidFill>
                <a:srgbClr val="002060"/>
              </a:solidFill>
            </a:endParaRPr>
          </a:p>
        </p:txBody>
      </p:sp>
      <p:pic>
        <p:nvPicPr>
          <p:cNvPr id="4098" name="Picture 2" descr="C:\Users\0MGM\AppData\Local\Microsoft\Windows\Temporary Internet Files\Content.IE5\MEE4139E\MP9004277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00808"/>
            <a:ext cx="2254047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4505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Najdi správnou dvojici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Black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Yellow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Blue</a:t>
            </a:r>
          </a:p>
          <a:p>
            <a:pPr marL="0" indent="0">
              <a:buNone/>
            </a:pPr>
            <a:r>
              <a:rPr lang="cs-CZ" dirty="0" smtClean="0"/>
              <a:t>Green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White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Red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Colors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Pictures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9" name="Veselý obličej 18"/>
          <p:cNvSpPr/>
          <p:nvPr/>
        </p:nvSpPr>
        <p:spPr>
          <a:xfrm>
            <a:off x="4551610" y="2376711"/>
            <a:ext cx="504056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4803638" y="2880767"/>
            <a:ext cx="504056" cy="504056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4548744" y="3417391"/>
            <a:ext cx="504056" cy="504056"/>
          </a:xfrm>
          <a:prstGeom prst="smileyFac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03638" y="3921447"/>
            <a:ext cx="504056" cy="504056"/>
          </a:xfrm>
          <a:prstGeom prst="smileyFac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4548744" y="4425503"/>
            <a:ext cx="504056" cy="504056"/>
          </a:xfrm>
          <a:prstGeom prst="smileyFac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4800772" y="4929559"/>
            <a:ext cx="504056" cy="504056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se šipkou 28"/>
          <p:cNvCxnSpPr>
            <a:endCxn id="22" idx="2"/>
          </p:cNvCxnSpPr>
          <p:nvPr/>
        </p:nvCxnSpPr>
        <p:spPr>
          <a:xfrm>
            <a:off x="1475656" y="2628739"/>
            <a:ext cx="3327982" cy="154473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19" idx="2"/>
          </p:cNvCxnSpPr>
          <p:nvPr/>
        </p:nvCxnSpPr>
        <p:spPr>
          <a:xfrm flipV="1">
            <a:off x="1628775" y="2628739"/>
            <a:ext cx="2922835" cy="500224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endCxn id="23" idx="2"/>
          </p:cNvCxnSpPr>
          <p:nvPr/>
        </p:nvCxnSpPr>
        <p:spPr>
          <a:xfrm>
            <a:off x="1259632" y="3573016"/>
            <a:ext cx="3289112" cy="1104515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>
            <a:endCxn id="20" idx="2"/>
          </p:cNvCxnSpPr>
          <p:nvPr/>
        </p:nvCxnSpPr>
        <p:spPr>
          <a:xfrm flipV="1">
            <a:off x="1475656" y="3132795"/>
            <a:ext cx="3327982" cy="788652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endCxn id="24" idx="2"/>
          </p:cNvCxnSpPr>
          <p:nvPr/>
        </p:nvCxnSpPr>
        <p:spPr>
          <a:xfrm>
            <a:off x="1475656" y="4425503"/>
            <a:ext cx="3325116" cy="756084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endCxn id="21" idx="2"/>
          </p:cNvCxnSpPr>
          <p:nvPr/>
        </p:nvCxnSpPr>
        <p:spPr>
          <a:xfrm flipV="1">
            <a:off x="1115616" y="3669419"/>
            <a:ext cx="3433128" cy="113412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0676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6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000"/>
                            </p:stCondLst>
                            <p:childTnLst>
                              <p:par>
                                <p:cTn id="7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0"/>
                            </p:stCondLst>
                            <p:childTnLst>
                              <p:par>
                                <p:cTn id="8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6000"/>
                            </p:stCondLst>
                            <p:childTnLst>
                              <p:par>
                                <p:cTn id="10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7000"/>
                            </p:stCondLst>
                            <p:childTnLst>
                              <p:par>
                                <p:cTn id="12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allAtOnce" animBg="1"/>
      <p:bldP spid="20" grpId="0" uiExpand="1" build="p" bldLvl="5" animBg="1"/>
      <p:bldP spid="21" grpId="0" animBg="1"/>
      <p:bldP spid="22" grpId="0" animBg="1"/>
      <p:bldP spid="23" grpId="0" animBg="1"/>
      <p:bldP spid="2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800" dirty="0" smtClean="0"/>
          </a:p>
          <a:p>
            <a:pPr marL="0" indent="0" algn="ctr">
              <a:buNone/>
            </a:pPr>
            <a:r>
              <a:rPr lang="cs-CZ" sz="4800" b="1" dirty="0" err="1" smtClean="0">
                <a:solidFill>
                  <a:schemeClr val="tx2">
                    <a:lumMod val="50000"/>
                  </a:schemeClr>
                </a:solidFill>
              </a:rPr>
              <a:t>Excellent</a:t>
            </a:r>
            <a:endParaRPr lang="cs-CZ" sz="4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0MGM\AppData\Local\Microsoft\Windows\Temporary Internet Files\Content.IE5\IAUGW1VP\MC900232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443285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25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 sešitu zapiš názvy barev, které vidíš na obrázku</a:t>
            </a:r>
            <a:endParaRPr lang="cs-CZ" dirty="0"/>
          </a:p>
        </p:txBody>
      </p:sp>
      <p:pic>
        <p:nvPicPr>
          <p:cNvPr id="5" name="Picture 2" descr="C:\Users\0MGM\AppData\Local\Microsoft\Windows\Temporary Internet Files\Content.IE5\MEE4139E\MP900427736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84494" y="3890192"/>
            <a:ext cx="1088186" cy="1632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0MGM\AppData\Local\Microsoft\Windows\Temporary Internet Files\Content.IE5\K0O7W0UI\MP9004277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71" y="1699059"/>
            <a:ext cx="1558466" cy="1558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MGM\AppData\Local\Microsoft\Windows\Temporary Internet Files\Content.IE5\AM1I8PN9\MC90044040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130" y="3939951"/>
            <a:ext cx="1657319" cy="165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0MGM\AppData\Local\Microsoft\Windows\Temporary Internet Files\Content.IE5\DE4CGPLA\MP9004097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245" y="1699059"/>
            <a:ext cx="1338803" cy="167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0MGM\AppData\Local\Microsoft\Windows\Temporary Internet Files\Content.IE5\K0O7W0UI\MP9004064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91999"/>
            <a:ext cx="2074404" cy="135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0MGM\AppData\Local\Microsoft\Windows\Temporary Internet Files\Content.IE5\K0O7W0UI\MC90044035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040184"/>
            <a:ext cx="2088232" cy="1392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51520" y="2040184"/>
            <a:ext cx="385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88407" y="20835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17082" y="409199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136729" y="41576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457229" y="211496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67290" y="409199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212216" y="3486844"/>
            <a:ext cx="1352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04138" y="3562325"/>
            <a:ext cx="1352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56538" y="3714725"/>
            <a:ext cx="1352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308938" y="3867125"/>
            <a:ext cx="1352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61338" y="4019525"/>
            <a:ext cx="1352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364616" y="3639244"/>
            <a:ext cx="1352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9775" y="3377659"/>
            <a:ext cx="1558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white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99353" y="3501106"/>
            <a:ext cx="1558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red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05035" y="3377659"/>
            <a:ext cx="1558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black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053496" y="5597270"/>
            <a:ext cx="1558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green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469918" y="5585577"/>
            <a:ext cx="1558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blue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949130" y="5571264"/>
            <a:ext cx="1558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yellow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6434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pro chytré hlavičky  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67544" y="2348880"/>
            <a:ext cx="3657600" cy="3886200"/>
          </a:xfrm>
          <a:ln>
            <a:solidFill>
              <a:schemeClr val="bg1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Brown         </a:t>
            </a:r>
          </a:p>
          <a:p>
            <a:pPr marL="0" indent="0">
              <a:buNone/>
            </a:pPr>
            <a:r>
              <a:rPr lang="cs-CZ" dirty="0" smtClean="0"/>
              <a:t>Pink                                      </a:t>
            </a:r>
          </a:p>
          <a:p>
            <a:pPr marL="0" indent="0">
              <a:buNone/>
            </a:pPr>
            <a:r>
              <a:rPr lang="cs-CZ" dirty="0" err="1" smtClean="0"/>
              <a:t>Grey</a:t>
            </a:r>
            <a:r>
              <a:rPr lang="cs-CZ" dirty="0" smtClean="0"/>
              <a:t>                                     </a:t>
            </a:r>
          </a:p>
          <a:p>
            <a:pPr marL="0" indent="0">
              <a:buNone/>
            </a:pPr>
            <a:r>
              <a:rPr lang="cs-CZ" dirty="0" smtClean="0"/>
              <a:t>Orange                                   </a:t>
            </a:r>
          </a:p>
          <a:p>
            <a:pPr marL="0" indent="0">
              <a:buNone/>
            </a:pPr>
            <a:r>
              <a:rPr lang="cs-CZ" dirty="0" smtClean="0"/>
              <a:t>Silver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Gold                                     </a:t>
            </a:r>
          </a:p>
          <a:p>
            <a:pPr marL="0" indent="0">
              <a:buNone/>
            </a:pPr>
            <a:r>
              <a:rPr lang="cs-CZ" dirty="0" err="1" smtClean="0"/>
              <a:t>Purple</a:t>
            </a:r>
            <a:r>
              <a:rPr lang="cs-CZ" dirty="0" smtClean="0"/>
              <a:t>                                   </a:t>
            </a:r>
          </a:p>
          <a:p>
            <a:pPr marL="0" indent="0">
              <a:buNone/>
            </a:pPr>
            <a:r>
              <a:rPr lang="cs-CZ" dirty="0" err="1" smtClean="0"/>
              <a:t>Dark</a:t>
            </a:r>
            <a:r>
              <a:rPr lang="cs-CZ" dirty="0" smtClean="0"/>
              <a:t> </a:t>
            </a:r>
            <a:r>
              <a:rPr lang="cs-CZ" dirty="0" err="1" smtClean="0"/>
              <a:t>geen</a:t>
            </a:r>
            <a:r>
              <a:rPr lang="cs-CZ" dirty="0" smtClean="0"/>
              <a:t>                            </a:t>
            </a:r>
          </a:p>
          <a:p>
            <a:pPr marL="0" indent="0">
              <a:buNone/>
            </a:pPr>
            <a:r>
              <a:rPr lang="cs-CZ" dirty="0" err="1" smtClean="0"/>
              <a:t>Dark</a:t>
            </a:r>
            <a:r>
              <a:rPr lang="cs-CZ" dirty="0" smtClean="0"/>
              <a:t> blue                              </a:t>
            </a:r>
          </a:p>
          <a:p>
            <a:pPr marL="0" indent="0">
              <a:buNone/>
            </a:pPr>
            <a:r>
              <a:rPr lang="cs-CZ" dirty="0" err="1" smtClean="0"/>
              <a:t>Light</a:t>
            </a:r>
            <a:r>
              <a:rPr lang="cs-CZ" dirty="0" smtClean="0"/>
              <a:t> blue                           </a:t>
            </a:r>
          </a:p>
          <a:p>
            <a:pPr marL="0" indent="0">
              <a:buNone/>
            </a:pPr>
            <a:r>
              <a:rPr lang="cs-CZ" dirty="0" err="1" smtClean="0"/>
              <a:t>Light</a:t>
            </a:r>
            <a:r>
              <a:rPr lang="cs-CZ" dirty="0" smtClean="0"/>
              <a:t> pink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467544" y="1556792"/>
            <a:ext cx="3816424" cy="658368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Barev </a:t>
            </a:r>
            <a:r>
              <a:rPr lang="cs-CZ" dirty="0"/>
              <a:t>známe mnohem víc</a:t>
            </a:r>
            <a:r>
              <a:rPr lang="cs-CZ" dirty="0" smtClean="0"/>
              <a:t>. </a:t>
            </a:r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283968" y="1569720"/>
            <a:ext cx="3717032" cy="658368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Tady </a:t>
            </a:r>
            <a:r>
              <a:rPr lang="cs-CZ" dirty="0"/>
              <a:t>máme další. 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359399" y="5903870"/>
            <a:ext cx="1080120" cy="216024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55976" y="2728553"/>
            <a:ext cx="1080120" cy="216024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359399" y="3443858"/>
            <a:ext cx="1080120" cy="216024"/>
          </a:xfrm>
          <a:prstGeom prst="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55976" y="4099270"/>
            <a:ext cx="1080120" cy="216024"/>
          </a:xfrm>
          <a:prstGeom prst="rect">
            <a:avLst/>
          </a:prstGeom>
          <a:solidFill>
            <a:srgbClr val="E195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355976" y="4787416"/>
            <a:ext cx="1080120" cy="216024"/>
          </a:xfrm>
          <a:prstGeom prst="rect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355976" y="2394631"/>
            <a:ext cx="1080120" cy="21602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359399" y="3089557"/>
            <a:ext cx="1080120" cy="216024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355976" y="3776375"/>
            <a:ext cx="1080120" cy="21602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355976" y="4427920"/>
            <a:ext cx="1080120" cy="216024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355976" y="5178883"/>
            <a:ext cx="1080120" cy="216024"/>
          </a:xfrm>
          <a:prstGeom prst="rect">
            <a:avLst/>
          </a:prstGeom>
          <a:solidFill>
            <a:srgbClr val="00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59399" y="5538152"/>
            <a:ext cx="1080120" cy="21602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0MGM\AppData\Local\Microsoft\Windows\Temporary Internet Files\Content.IE5\IAUGW1VP\MC90043261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2656"/>
            <a:ext cx="1052736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531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/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513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214</TotalTime>
  <Words>141</Words>
  <Application>Microsoft Office PowerPoint</Application>
  <PresentationFormat>Předvádění na obrazovce (4:3)</PresentationFormat>
  <Paragraphs>108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Anotace</vt:lpstr>
      <vt:lpstr>Barvy  </vt:lpstr>
      <vt:lpstr>Dnes se naučíme 6 základních barev</vt:lpstr>
      <vt:lpstr>černá</vt:lpstr>
      <vt:lpstr>                  žlutá</vt:lpstr>
      <vt:lpstr>ZELENÁ</vt:lpstr>
      <vt:lpstr>Prezentace aplikace PowerPoint</vt:lpstr>
      <vt:lpstr>Červená</vt:lpstr>
      <vt:lpstr>MODRÁ</vt:lpstr>
      <vt:lpstr>Najdi správnou dvojici </vt:lpstr>
      <vt:lpstr>Prezentace aplikace PowerPoint</vt:lpstr>
      <vt:lpstr>Do sešitu zapiš názvy barev, které vidíš na obrázku</vt:lpstr>
      <vt:lpstr>  pro chytré hlavičky   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Barvy</dc:title>
  <dc:creator>0MGM</dc:creator>
  <cp:lastModifiedBy>0MGM</cp:lastModifiedBy>
  <cp:revision>28</cp:revision>
  <dcterms:created xsi:type="dcterms:W3CDTF">2012-02-26T14:29:12Z</dcterms:created>
  <dcterms:modified xsi:type="dcterms:W3CDTF">2012-04-22T18:57:55Z</dcterms:modified>
</cp:coreProperties>
</file>