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56AC4-ACA0-4DDD-90EB-BBBFCDDD9D9B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2FACA-A2DE-4E64-B10E-4F4C666F5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4264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56AC4-ACA0-4DDD-90EB-BBBFCDDD9D9B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2FACA-A2DE-4E64-B10E-4F4C666F5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7473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56AC4-ACA0-4DDD-90EB-BBBFCDDD9D9B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2FACA-A2DE-4E64-B10E-4F4C666F5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594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56AC4-ACA0-4DDD-90EB-BBBFCDDD9D9B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2FACA-A2DE-4E64-B10E-4F4C666F5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5860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56AC4-ACA0-4DDD-90EB-BBBFCDDD9D9B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2FACA-A2DE-4E64-B10E-4F4C666F5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641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56AC4-ACA0-4DDD-90EB-BBBFCDDD9D9B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2FACA-A2DE-4E64-B10E-4F4C666F5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631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56AC4-ACA0-4DDD-90EB-BBBFCDDD9D9B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2FACA-A2DE-4E64-B10E-4F4C666F5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63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56AC4-ACA0-4DDD-90EB-BBBFCDDD9D9B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2FACA-A2DE-4E64-B10E-4F4C666F5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1448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56AC4-ACA0-4DDD-90EB-BBBFCDDD9D9B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2FACA-A2DE-4E64-B10E-4F4C666F5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0356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56AC4-ACA0-4DDD-90EB-BBBFCDDD9D9B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2FACA-A2DE-4E64-B10E-4F4C666F5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507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56AC4-ACA0-4DDD-90EB-BBBFCDDD9D9B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2FACA-A2DE-4E64-B10E-4F4C666F5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265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E56AC4-ACA0-4DDD-90EB-BBBFCDDD9D9B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2FACA-A2DE-4E64-B10E-4F4C666F5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8985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27250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Anglický obrázkový slovník – domácí zvířata </a:t>
            </a:r>
            <a:br>
              <a:rPr lang="cs-CZ" sz="3200" b="1" dirty="0" smtClean="0">
                <a:latin typeface="+mn-lt"/>
              </a:rPr>
            </a:br>
            <a:r>
              <a:rPr lang="cs-CZ" sz="2000" b="1" dirty="0" smtClean="0">
                <a:latin typeface="+mn-lt"/>
              </a:rPr>
              <a:t>Mgr. </a:t>
            </a:r>
            <a:r>
              <a:rPr lang="cs-CZ" sz="2000" b="1" dirty="0" err="1" smtClean="0">
                <a:latin typeface="+mn-lt"/>
              </a:rPr>
              <a:t>Heppnerová</a:t>
            </a:r>
            <a:r>
              <a:rPr lang="cs-CZ" sz="2000" b="1" dirty="0" smtClean="0">
                <a:latin typeface="+mn-lt"/>
              </a:rPr>
              <a:t> Eva – ZŠ Nádražní 683, Horní Slavkov</a:t>
            </a:r>
            <a:br>
              <a:rPr lang="cs-CZ" sz="2000" b="1" dirty="0" smtClean="0">
                <a:latin typeface="+mn-lt"/>
              </a:rPr>
            </a:br>
            <a:r>
              <a:rPr lang="cs-CZ" sz="2800" b="1" dirty="0" smtClean="0">
                <a:latin typeface="+mn-lt"/>
              </a:rPr>
              <a:t>VY_32_INOVACE_319_A</a:t>
            </a:r>
            <a:r>
              <a:rPr lang="cs-CZ" sz="2800" b="1" dirty="0" smtClean="0"/>
              <a:t>nglický </a:t>
            </a:r>
            <a:r>
              <a:rPr lang="cs-CZ" sz="2800" b="1" dirty="0"/>
              <a:t>obrázkový slovník – domácí zvířata </a:t>
            </a:r>
            <a:endParaRPr lang="cs-CZ" sz="2800" dirty="0" smtClean="0">
              <a:latin typeface="+mn-lt"/>
            </a:endParaRP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 III/2</a:t>
            </a:r>
          </a:p>
        </p:txBody>
      </p:sp>
    </p:spTree>
    <p:extLst>
      <p:ext uri="{BB962C8B-B14F-4D97-AF65-F5344CB8AC3E}">
        <p14:creationId xmlns:p14="http://schemas.microsoft.com/office/powerpoint/2010/main" val="4278922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556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535009" y="548680"/>
            <a:ext cx="5982727" cy="378565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20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rooster</a:t>
            </a:r>
            <a:r>
              <a:rPr lang="cs-CZ" sz="12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cs-CZ" sz="12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sz="1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and </a:t>
            </a:r>
            <a:r>
              <a:rPr lang="cs-CZ" sz="120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hens</a:t>
            </a:r>
            <a:endParaRPr lang="cs-CZ" sz="1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89964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720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81808" y="2348880"/>
            <a:ext cx="6192688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20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rabbit</a:t>
            </a:r>
            <a:endParaRPr lang="cs-CZ" sz="1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96944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252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59832" y="2132856"/>
            <a:ext cx="3139706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2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120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cow</a:t>
            </a:r>
            <a:endParaRPr lang="cs-CZ" sz="1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03181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024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2204864"/>
            <a:ext cx="5832648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20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duck</a:t>
            </a:r>
            <a:endParaRPr lang="cs-CZ" sz="1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67822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8614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62707" y="2492896"/>
            <a:ext cx="3005502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20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goat</a:t>
            </a:r>
            <a:endParaRPr lang="cs-CZ" sz="1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41217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6010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22319" y="2276872"/>
            <a:ext cx="2099357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20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cat</a:t>
            </a:r>
            <a:endParaRPr lang="cs-CZ" sz="1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71419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139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26682" y="2644170"/>
            <a:ext cx="2090637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9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dog</a:t>
            </a:r>
            <a:endParaRPr lang="cs-CZ" sz="9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90417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91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53608" y="2644170"/>
            <a:ext cx="323678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96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sheep</a:t>
            </a:r>
            <a:endParaRPr lang="cs-CZ" sz="9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14053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305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06218" y="2644170"/>
            <a:ext cx="1731564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96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pig</a:t>
            </a:r>
            <a:endParaRPr lang="cs-CZ" sz="9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0849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6030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76467" y="2644170"/>
            <a:ext cx="3191066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96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goose</a:t>
            </a:r>
            <a:endParaRPr lang="cs-CZ" sz="9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12318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08720"/>
            <a:ext cx="3915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Fotografie – autor </a:t>
            </a:r>
            <a:r>
              <a:rPr lang="cs-CZ" dirty="0" err="1" smtClean="0"/>
              <a:t>Mgr.Heppnerová</a:t>
            </a:r>
            <a:r>
              <a:rPr lang="cs-CZ" dirty="0" smtClean="0"/>
              <a:t> Eva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9739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26</Words>
  <Application>Microsoft Office PowerPoint</Application>
  <PresentationFormat>Předvádění na obrazovce (4:3)</PresentationFormat>
  <Paragraphs>14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Anglický obrázkový slovník – domácí zvířata  Mgr. Heppnerová Eva – ZŠ Nádražní 683, Horní Slavkov VY_32_INOVACE_319_Anglický obrázkový slovník – domácí zvířata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Heppnerová Eva</dc:creator>
  <cp:lastModifiedBy>Heppnerová Eva</cp:lastModifiedBy>
  <cp:revision>7</cp:revision>
  <dcterms:created xsi:type="dcterms:W3CDTF">2011-09-21T15:34:19Z</dcterms:created>
  <dcterms:modified xsi:type="dcterms:W3CDTF">2011-11-21T21:47:44Z</dcterms:modified>
</cp:coreProperties>
</file>