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034" autoAdjust="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54FA56-0C0B-4BB2-8638-54819B153ECB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3C883D-5B2E-47DA-B85F-455D88757E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9798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883D-5B2E-47DA-B85F-455D88757EF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http://www.komenskeho66.cz/materialy/zemepis/obrazky/sahara.jpg</a:t>
            </a:r>
          </a:p>
          <a:p>
            <a:r>
              <a:rPr lang="cs-CZ" dirty="0" smtClean="0"/>
              <a:t>http://www.albatrostravel.cz/data/imgs/354m.jpg</a:t>
            </a:r>
          </a:p>
          <a:p>
            <a:r>
              <a:rPr lang="cs-CZ" dirty="0" smtClean="0"/>
              <a:t>http://izrael.svetadily.cz/userfiles/image/clanky/PR/ck-tilia-mrtve-more-3.jpg</a:t>
            </a:r>
          </a:p>
          <a:p>
            <a:r>
              <a:rPr lang="cs-CZ" dirty="0" smtClean="0"/>
              <a:t>http://epicegypt.com/mtbegypt/wp-content/uploads/2008/06/wadi-degla.jpg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883D-5B2E-47DA-B85F-455D88757EFC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8256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http://media.novinky.cz/550/175506-original1-u6t58.jpg</a:t>
            </a:r>
          </a:p>
          <a:p>
            <a:r>
              <a:rPr lang="cs-CZ" dirty="0" smtClean="0"/>
              <a:t>http://media.novinky.cz/512/125127-top_foto2-lzcau.jpg</a:t>
            </a:r>
          </a:p>
          <a:p>
            <a:r>
              <a:rPr lang="cs-CZ" dirty="0" smtClean="0"/>
              <a:t>http://media.novinky.cz/281/192815-top_foto1-cnypm.jpg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883D-5B2E-47DA-B85F-455D88757EFC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50408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http://img.mf.cz/958/205/2-petro.jpg</a:t>
            </a:r>
          </a:p>
          <a:p>
            <a:r>
              <a:rPr lang="cs-CZ" dirty="0" smtClean="0"/>
              <a:t>http://www.bigmenu.cz/wimg/pistacie1.jpg</a:t>
            </a:r>
          </a:p>
          <a:p>
            <a:r>
              <a:rPr lang="cs-CZ" dirty="0" smtClean="0"/>
              <a:t>http://static.ddmcdn.com/gif/fig-wasp-3.jpg</a:t>
            </a:r>
          </a:p>
          <a:p>
            <a:r>
              <a:rPr lang="cs-CZ" dirty="0" smtClean="0"/>
              <a:t>http://exoticke-ovoce.coajak.cz/www/exoticke_ovoce_coajak_cz/images/datle/dates2-datle-datle.jpg</a:t>
            </a:r>
          </a:p>
          <a:p>
            <a:r>
              <a:rPr lang="cs-CZ" dirty="0" smtClean="0"/>
              <a:t>http://www.zahady-zdravi.cz/data/sharedfiles/obrazky/clanky/hlavni-fotka/mandle-autor-danielle-keller-zdroj-wikimedia-commons95-jpg/pOverview.jpg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883D-5B2E-47DA-B85F-455D88757EFC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49601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883D-5B2E-47DA-B85F-455D88757EF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http://www.tyden.cz/obrazek/king-abdullah-saud-47443c5d59692.jpg</a:t>
            </a:r>
          </a:p>
          <a:p>
            <a:r>
              <a:rPr lang="cs-CZ" dirty="0" smtClean="0"/>
              <a:t>http://www.lingvistika.mysteria.cz/arabstina_soubory/arabstina_abc1.gif</a:t>
            </a:r>
          </a:p>
          <a:p>
            <a:r>
              <a:rPr lang="cs-CZ" dirty="0" smtClean="0"/>
              <a:t>http://www.lingvistika.mysteria.cz/arabstina_soubory/udhr_arabic.gif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883D-5B2E-47DA-B85F-455D88757EFC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24427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http://upload.wikimedia.org/wikipedia/commons/thumb/1/17/Supplicating_Pilgrim_at_Masjid_Al_Haram._Mecca%2C_Saudi_Arabia.jpg/800px-Supplicating_Pilgrim_at_Masjid_Al_Haram._Mecca%2C_Saudi_Arabia.jpg</a:t>
            </a:r>
          </a:p>
          <a:p>
            <a:r>
              <a:rPr lang="cs-CZ" dirty="0" smtClean="0"/>
              <a:t>http://upload.wikimedia.org/wikipedia/commons/thumb/f/f8/Kaaba2.JPG/800px-Kaaba2.JPG</a:t>
            </a:r>
          </a:p>
          <a:p>
            <a:r>
              <a:rPr lang="cs-CZ" dirty="0" smtClean="0"/>
              <a:t>http://upload.wikimedia.org/wikipedia/commons/thumb/a/a4/Tel_Aviv_Mosque.jpg/800px-Tel_Aviv_Mosque.jpg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883D-5B2E-47DA-B85F-455D88757EFC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15109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http://im.novinky.cz/006/250064-original1-1wpxq.jpg</a:t>
            </a:r>
          </a:p>
          <a:p>
            <a:r>
              <a:rPr lang="cs-CZ" dirty="0" smtClean="0"/>
              <a:t>http://upload.wikimedia.org/wikipedia/commons/f/f5/Masoret2.jpg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883D-5B2E-47DA-B85F-455D88757EFC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56451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883D-5B2E-47DA-B85F-455D88757EF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8763" cy="6851650"/>
            <a:chOff x="1" y="0"/>
            <a:chExt cx="5763" cy="4316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>
                <a:gd name="T0" fmla="*/ 717 w 717"/>
                <a:gd name="T1" fmla="*/ 72 h 1690"/>
                <a:gd name="T2" fmla="*/ 717 w 717"/>
                <a:gd name="T3" fmla="*/ 0 h 1690"/>
                <a:gd name="T4" fmla="*/ 699 w 717"/>
                <a:gd name="T5" fmla="*/ 101 h 1690"/>
                <a:gd name="T6" fmla="*/ 675 w 717"/>
                <a:gd name="T7" fmla="*/ 209 h 1690"/>
                <a:gd name="T8" fmla="*/ 627 w 717"/>
                <a:gd name="T9" fmla="*/ 389 h 1690"/>
                <a:gd name="T10" fmla="*/ 574 w 717"/>
                <a:gd name="T11" fmla="*/ 569 h 1690"/>
                <a:gd name="T12" fmla="*/ 502 w 717"/>
                <a:gd name="T13" fmla="*/ 749 h 1690"/>
                <a:gd name="T14" fmla="*/ 424 w 717"/>
                <a:gd name="T15" fmla="*/ 935 h 1690"/>
                <a:gd name="T16" fmla="*/ 334 w 717"/>
                <a:gd name="T17" fmla="*/ 1121 h 1690"/>
                <a:gd name="T18" fmla="*/ 233 w 717"/>
                <a:gd name="T19" fmla="*/ 1312 h 1690"/>
                <a:gd name="T20" fmla="*/ 125 w 717"/>
                <a:gd name="T21" fmla="*/ 1498 h 1690"/>
                <a:gd name="T22" fmla="*/ 0 w 717"/>
                <a:gd name="T23" fmla="*/ 1690 h 1690"/>
                <a:gd name="T24" fmla="*/ 11 w 717"/>
                <a:gd name="T25" fmla="*/ 1690 h 1690"/>
                <a:gd name="T26" fmla="*/ 137 w 717"/>
                <a:gd name="T27" fmla="*/ 1498 h 1690"/>
                <a:gd name="T28" fmla="*/ 245 w 717"/>
                <a:gd name="T29" fmla="*/ 1312 h 1690"/>
                <a:gd name="T30" fmla="*/ 346 w 717"/>
                <a:gd name="T31" fmla="*/ 1121 h 1690"/>
                <a:gd name="T32" fmla="*/ 436 w 717"/>
                <a:gd name="T33" fmla="*/ 935 h 1690"/>
                <a:gd name="T34" fmla="*/ 514 w 717"/>
                <a:gd name="T35" fmla="*/ 749 h 1690"/>
                <a:gd name="T36" fmla="*/ 585 w 717"/>
                <a:gd name="T37" fmla="*/ 569 h 1690"/>
                <a:gd name="T38" fmla="*/ 639 w 717"/>
                <a:gd name="T39" fmla="*/ 389 h 1690"/>
                <a:gd name="T40" fmla="*/ 687 w 717"/>
                <a:gd name="T41" fmla="*/ 209 h 1690"/>
                <a:gd name="T42" fmla="*/ 705 w 717"/>
                <a:gd name="T43" fmla="*/ 143 h 1690"/>
                <a:gd name="T44" fmla="*/ 717 w 717"/>
                <a:gd name="T45" fmla="*/ 72 h 1690"/>
                <a:gd name="T46" fmla="*/ 717 w 717"/>
                <a:gd name="T47" fmla="*/ 72 h 16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>
                <a:gd name="T0" fmla="*/ 377 w 377"/>
                <a:gd name="T1" fmla="*/ 0 h 522"/>
                <a:gd name="T2" fmla="*/ 293 w 377"/>
                <a:gd name="T3" fmla="*/ 132 h 522"/>
                <a:gd name="T4" fmla="*/ 204 w 377"/>
                <a:gd name="T5" fmla="*/ 264 h 522"/>
                <a:gd name="T6" fmla="*/ 102 w 377"/>
                <a:gd name="T7" fmla="*/ 396 h 522"/>
                <a:gd name="T8" fmla="*/ 0 w 377"/>
                <a:gd name="T9" fmla="*/ 522 h 522"/>
                <a:gd name="T10" fmla="*/ 12 w 377"/>
                <a:gd name="T11" fmla="*/ 522 h 522"/>
                <a:gd name="T12" fmla="*/ 114 w 377"/>
                <a:gd name="T13" fmla="*/ 402 h 522"/>
                <a:gd name="T14" fmla="*/ 204 w 377"/>
                <a:gd name="T15" fmla="*/ 282 h 522"/>
                <a:gd name="T16" fmla="*/ 377 w 377"/>
                <a:gd name="T17" fmla="*/ 24 h 522"/>
                <a:gd name="T18" fmla="*/ 377 w 377"/>
                <a:gd name="T19" fmla="*/ 0 h 522"/>
                <a:gd name="T20" fmla="*/ 377 w 377"/>
                <a:gd name="T21" fmla="*/ 0 h 5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>
                <a:gd name="T0" fmla="*/ 0 w 84"/>
                <a:gd name="T1" fmla="*/ 102 h 102"/>
                <a:gd name="T2" fmla="*/ 18 w 84"/>
                <a:gd name="T3" fmla="*/ 102 h 102"/>
                <a:gd name="T4" fmla="*/ 48 w 84"/>
                <a:gd name="T5" fmla="*/ 60 h 102"/>
                <a:gd name="T6" fmla="*/ 84 w 84"/>
                <a:gd name="T7" fmla="*/ 24 h 102"/>
                <a:gd name="T8" fmla="*/ 84 w 84"/>
                <a:gd name="T9" fmla="*/ 0 h 102"/>
                <a:gd name="T10" fmla="*/ 42 w 84"/>
                <a:gd name="T11" fmla="*/ 54 h 102"/>
                <a:gd name="T12" fmla="*/ 0 w 84"/>
                <a:gd name="T13" fmla="*/ 102 h 102"/>
                <a:gd name="T14" fmla="*/ 0 w 84"/>
                <a:gd name="T15" fmla="*/ 10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8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28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>
                  <a:gd name="T0" fmla="*/ 0 w 72"/>
                  <a:gd name="T1" fmla="*/ 0 h 4316"/>
                  <a:gd name="T2" fmla="*/ 60 w 72"/>
                  <a:gd name="T3" fmla="*/ 4316 h 4316"/>
                  <a:gd name="T4" fmla="*/ 72 w 72"/>
                  <a:gd name="T5" fmla="*/ 4316 h 4316"/>
                  <a:gd name="T6" fmla="*/ 12 w 72"/>
                  <a:gd name="T7" fmla="*/ 0 h 4316"/>
                  <a:gd name="T8" fmla="*/ 0 w 72"/>
                  <a:gd name="T9" fmla="*/ 0 h 4316"/>
                  <a:gd name="T10" fmla="*/ 0 w 72"/>
                  <a:gd name="T11" fmla="*/ 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9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>
                  <a:gd name="T0" fmla="*/ 24 w 174"/>
                  <a:gd name="T1" fmla="*/ 0 h 4316"/>
                  <a:gd name="T2" fmla="*/ 12 w 174"/>
                  <a:gd name="T3" fmla="*/ 0 h 4316"/>
                  <a:gd name="T4" fmla="*/ 42 w 174"/>
                  <a:gd name="T5" fmla="*/ 216 h 4316"/>
                  <a:gd name="T6" fmla="*/ 72 w 174"/>
                  <a:gd name="T7" fmla="*/ 444 h 4316"/>
                  <a:gd name="T8" fmla="*/ 96 w 174"/>
                  <a:gd name="T9" fmla="*/ 689 h 4316"/>
                  <a:gd name="T10" fmla="*/ 120 w 174"/>
                  <a:gd name="T11" fmla="*/ 947 h 4316"/>
                  <a:gd name="T12" fmla="*/ 132 w 174"/>
                  <a:gd name="T13" fmla="*/ 1211 h 4316"/>
                  <a:gd name="T14" fmla="*/ 150 w 174"/>
                  <a:gd name="T15" fmla="*/ 1487 h 4316"/>
                  <a:gd name="T16" fmla="*/ 156 w 174"/>
                  <a:gd name="T17" fmla="*/ 1768 h 4316"/>
                  <a:gd name="T18" fmla="*/ 162 w 174"/>
                  <a:gd name="T19" fmla="*/ 2062 h 4316"/>
                  <a:gd name="T20" fmla="*/ 156 w 174"/>
                  <a:gd name="T21" fmla="*/ 2644 h 4316"/>
                  <a:gd name="T22" fmla="*/ 126 w 174"/>
                  <a:gd name="T23" fmla="*/ 3225 h 4316"/>
                  <a:gd name="T24" fmla="*/ 108 w 174"/>
                  <a:gd name="T25" fmla="*/ 3507 h 4316"/>
                  <a:gd name="T26" fmla="*/ 78 w 174"/>
                  <a:gd name="T27" fmla="*/ 3788 h 4316"/>
                  <a:gd name="T28" fmla="*/ 42 w 174"/>
                  <a:gd name="T29" fmla="*/ 4058 h 4316"/>
                  <a:gd name="T30" fmla="*/ 0 w 174"/>
                  <a:gd name="T31" fmla="*/ 4316 h 4316"/>
                  <a:gd name="T32" fmla="*/ 12 w 174"/>
                  <a:gd name="T33" fmla="*/ 4316 h 4316"/>
                  <a:gd name="T34" fmla="*/ 54 w 174"/>
                  <a:gd name="T35" fmla="*/ 4058 h 4316"/>
                  <a:gd name="T36" fmla="*/ 90 w 174"/>
                  <a:gd name="T37" fmla="*/ 3782 h 4316"/>
                  <a:gd name="T38" fmla="*/ 120 w 174"/>
                  <a:gd name="T39" fmla="*/ 3507 h 4316"/>
                  <a:gd name="T40" fmla="*/ 138 w 174"/>
                  <a:gd name="T41" fmla="*/ 3219 h 4316"/>
                  <a:gd name="T42" fmla="*/ 168 w 174"/>
                  <a:gd name="T43" fmla="*/ 2638 h 4316"/>
                  <a:gd name="T44" fmla="*/ 174 w 174"/>
                  <a:gd name="T45" fmla="*/ 2056 h 4316"/>
                  <a:gd name="T46" fmla="*/ 168 w 174"/>
                  <a:gd name="T47" fmla="*/ 1768 h 4316"/>
                  <a:gd name="T48" fmla="*/ 162 w 174"/>
                  <a:gd name="T49" fmla="*/ 1487 h 4316"/>
                  <a:gd name="T50" fmla="*/ 144 w 174"/>
                  <a:gd name="T51" fmla="*/ 1211 h 4316"/>
                  <a:gd name="T52" fmla="*/ 132 w 174"/>
                  <a:gd name="T53" fmla="*/ 941 h 4316"/>
                  <a:gd name="T54" fmla="*/ 108 w 174"/>
                  <a:gd name="T55" fmla="*/ 689 h 4316"/>
                  <a:gd name="T56" fmla="*/ 84 w 174"/>
                  <a:gd name="T57" fmla="*/ 444 h 4316"/>
                  <a:gd name="T58" fmla="*/ 54 w 174"/>
                  <a:gd name="T59" fmla="*/ 216 h 4316"/>
                  <a:gd name="T60" fmla="*/ 24 w 174"/>
                  <a:gd name="T61" fmla="*/ 0 h 4316"/>
                  <a:gd name="T62" fmla="*/ 24 w 174"/>
                  <a:gd name="T63" fmla="*/ 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>
                  <a:gd name="T0" fmla="*/ 329 w 335"/>
                  <a:gd name="T1" fmla="*/ 2014 h 4316"/>
                  <a:gd name="T2" fmla="*/ 317 w 335"/>
                  <a:gd name="T3" fmla="*/ 1726 h 4316"/>
                  <a:gd name="T4" fmla="*/ 293 w 335"/>
                  <a:gd name="T5" fmla="*/ 1445 h 4316"/>
                  <a:gd name="T6" fmla="*/ 263 w 335"/>
                  <a:gd name="T7" fmla="*/ 1175 h 4316"/>
                  <a:gd name="T8" fmla="*/ 228 w 335"/>
                  <a:gd name="T9" fmla="*/ 917 h 4316"/>
                  <a:gd name="T10" fmla="*/ 186 w 335"/>
                  <a:gd name="T11" fmla="*/ 665 h 4316"/>
                  <a:gd name="T12" fmla="*/ 132 w 335"/>
                  <a:gd name="T13" fmla="*/ 432 h 4316"/>
                  <a:gd name="T14" fmla="*/ 78 w 335"/>
                  <a:gd name="T15" fmla="*/ 204 h 4316"/>
                  <a:gd name="T16" fmla="*/ 12 w 335"/>
                  <a:gd name="T17" fmla="*/ 0 h 4316"/>
                  <a:gd name="T18" fmla="*/ 0 w 335"/>
                  <a:gd name="T19" fmla="*/ 0 h 4316"/>
                  <a:gd name="T20" fmla="*/ 66 w 335"/>
                  <a:gd name="T21" fmla="*/ 204 h 4316"/>
                  <a:gd name="T22" fmla="*/ 120 w 335"/>
                  <a:gd name="T23" fmla="*/ 432 h 4316"/>
                  <a:gd name="T24" fmla="*/ 174 w 335"/>
                  <a:gd name="T25" fmla="*/ 665 h 4316"/>
                  <a:gd name="T26" fmla="*/ 216 w 335"/>
                  <a:gd name="T27" fmla="*/ 917 h 4316"/>
                  <a:gd name="T28" fmla="*/ 251 w 335"/>
                  <a:gd name="T29" fmla="*/ 1175 h 4316"/>
                  <a:gd name="T30" fmla="*/ 281 w 335"/>
                  <a:gd name="T31" fmla="*/ 1445 h 4316"/>
                  <a:gd name="T32" fmla="*/ 305 w 335"/>
                  <a:gd name="T33" fmla="*/ 1726 h 4316"/>
                  <a:gd name="T34" fmla="*/ 317 w 335"/>
                  <a:gd name="T35" fmla="*/ 2014 h 4316"/>
                  <a:gd name="T36" fmla="*/ 323 w 335"/>
                  <a:gd name="T37" fmla="*/ 2314 h 4316"/>
                  <a:gd name="T38" fmla="*/ 317 w 335"/>
                  <a:gd name="T39" fmla="*/ 2608 h 4316"/>
                  <a:gd name="T40" fmla="*/ 305 w 335"/>
                  <a:gd name="T41" fmla="*/ 2907 h 4316"/>
                  <a:gd name="T42" fmla="*/ 281 w 335"/>
                  <a:gd name="T43" fmla="*/ 3201 h 4316"/>
                  <a:gd name="T44" fmla="*/ 257 w 335"/>
                  <a:gd name="T45" fmla="*/ 3489 h 4316"/>
                  <a:gd name="T46" fmla="*/ 216 w 335"/>
                  <a:gd name="T47" fmla="*/ 3777 h 4316"/>
                  <a:gd name="T48" fmla="*/ 174 w 335"/>
                  <a:gd name="T49" fmla="*/ 4052 h 4316"/>
                  <a:gd name="T50" fmla="*/ 120 w 335"/>
                  <a:gd name="T51" fmla="*/ 4316 h 4316"/>
                  <a:gd name="T52" fmla="*/ 132 w 335"/>
                  <a:gd name="T53" fmla="*/ 4316 h 4316"/>
                  <a:gd name="T54" fmla="*/ 186 w 335"/>
                  <a:gd name="T55" fmla="*/ 4052 h 4316"/>
                  <a:gd name="T56" fmla="*/ 228 w 335"/>
                  <a:gd name="T57" fmla="*/ 3777 h 4316"/>
                  <a:gd name="T58" fmla="*/ 269 w 335"/>
                  <a:gd name="T59" fmla="*/ 3489 h 4316"/>
                  <a:gd name="T60" fmla="*/ 293 w 335"/>
                  <a:gd name="T61" fmla="*/ 3201 h 4316"/>
                  <a:gd name="T62" fmla="*/ 317 w 335"/>
                  <a:gd name="T63" fmla="*/ 2907 h 4316"/>
                  <a:gd name="T64" fmla="*/ 329 w 335"/>
                  <a:gd name="T65" fmla="*/ 2608 h 4316"/>
                  <a:gd name="T66" fmla="*/ 335 w 335"/>
                  <a:gd name="T67" fmla="*/ 2314 h 4316"/>
                  <a:gd name="T68" fmla="*/ 329 w 335"/>
                  <a:gd name="T69" fmla="*/ 2014 h 4316"/>
                  <a:gd name="T70" fmla="*/ 329 w 335"/>
                  <a:gd name="T71" fmla="*/ 2014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>
                  <a:gd name="T0" fmla="*/ 413 w 425"/>
                  <a:gd name="T1" fmla="*/ 1924 h 4316"/>
                  <a:gd name="T2" fmla="*/ 395 w 425"/>
                  <a:gd name="T3" fmla="*/ 1690 h 4316"/>
                  <a:gd name="T4" fmla="*/ 365 w 425"/>
                  <a:gd name="T5" fmla="*/ 1457 h 4316"/>
                  <a:gd name="T6" fmla="*/ 329 w 425"/>
                  <a:gd name="T7" fmla="*/ 1229 h 4316"/>
                  <a:gd name="T8" fmla="*/ 281 w 425"/>
                  <a:gd name="T9" fmla="*/ 1001 h 4316"/>
                  <a:gd name="T10" fmla="*/ 227 w 425"/>
                  <a:gd name="T11" fmla="*/ 761 h 4316"/>
                  <a:gd name="T12" fmla="*/ 162 w 425"/>
                  <a:gd name="T13" fmla="*/ 522 h 4316"/>
                  <a:gd name="T14" fmla="*/ 90 w 425"/>
                  <a:gd name="T15" fmla="*/ 270 h 4316"/>
                  <a:gd name="T16" fmla="*/ 12 w 425"/>
                  <a:gd name="T17" fmla="*/ 0 h 4316"/>
                  <a:gd name="T18" fmla="*/ 0 w 425"/>
                  <a:gd name="T19" fmla="*/ 0 h 4316"/>
                  <a:gd name="T20" fmla="*/ 84 w 425"/>
                  <a:gd name="T21" fmla="*/ 270 h 4316"/>
                  <a:gd name="T22" fmla="*/ 156 w 425"/>
                  <a:gd name="T23" fmla="*/ 522 h 4316"/>
                  <a:gd name="T24" fmla="*/ 216 w 425"/>
                  <a:gd name="T25" fmla="*/ 767 h 4316"/>
                  <a:gd name="T26" fmla="*/ 275 w 425"/>
                  <a:gd name="T27" fmla="*/ 1001 h 4316"/>
                  <a:gd name="T28" fmla="*/ 317 w 425"/>
                  <a:gd name="T29" fmla="*/ 1235 h 4316"/>
                  <a:gd name="T30" fmla="*/ 353 w 425"/>
                  <a:gd name="T31" fmla="*/ 1463 h 4316"/>
                  <a:gd name="T32" fmla="*/ 383 w 425"/>
                  <a:gd name="T33" fmla="*/ 1690 h 4316"/>
                  <a:gd name="T34" fmla="*/ 401 w 425"/>
                  <a:gd name="T35" fmla="*/ 1924 h 4316"/>
                  <a:gd name="T36" fmla="*/ 413 w 425"/>
                  <a:gd name="T37" fmla="*/ 2188 h 4316"/>
                  <a:gd name="T38" fmla="*/ 407 w 425"/>
                  <a:gd name="T39" fmla="*/ 2458 h 4316"/>
                  <a:gd name="T40" fmla="*/ 395 w 425"/>
                  <a:gd name="T41" fmla="*/ 2733 h 4316"/>
                  <a:gd name="T42" fmla="*/ 365 w 425"/>
                  <a:gd name="T43" fmla="*/ 3021 h 4316"/>
                  <a:gd name="T44" fmla="*/ 329 w 425"/>
                  <a:gd name="T45" fmla="*/ 3321 h 4316"/>
                  <a:gd name="T46" fmla="*/ 275 w 425"/>
                  <a:gd name="T47" fmla="*/ 3639 h 4316"/>
                  <a:gd name="T48" fmla="*/ 204 w 425"/>
                  <a:gd name="T49" fmla="*/ 3968 h 4316"/>
                  <a:gd name="T50" fmla="*/ 126 w 425"/>
                  <a:gd name="T51" fmla="*/ 4316 h 4316"/>
                  <a:gd name="T52" fmla="*/ 138 w 425"/>
                  <a:gd name="T53" fmla="*/ 4316 h 4316"/>
                  <a:gd name="T54" fmla="*/ 216 w 425"/>
                  <a:gd name="T55" fmla="*/ 3968 h 4316"/>
                  <a:gd name="T56" fmla="*/ 287 w 425"/>
                  <a:gd name="T57" fmla="*/ 3639 h 4316"/>
                  <a:gd name="T58" fmla="*/ 341 w 425"/>
                  <a:gd name="T59" fmla="*/ 3321 h 4316"/>
                  <a:gd name="T60" fmla="*/ 377 w 425"/>
                  <a:gd name="T61" fmla="*/ 3021 h 4316"/>
                  <a:gd name="T62" fmla="*/ 407 w 425"/>
                  <a:gd name="T63" fmla="*/ 2733 h 4316"/>
                  <a:gd name="T64" fmla="*/ 419 w 425"/>
                  <a:gd name="T65" fmla="*/ 2458 h 4316"/>
                  <a:gd name="T66" fmla="*/ 425 w 425"/>
                  <a:gd name="T67" fmla="*/ 2188 h 4316"/>
                  <a:gd name="T68" fmla="*/ 413 w 425"/>
                  <a:gd name="T69" fmla="*/ 1924 h 4316"/>
                  <a:gd name="T70" fmla="*/ 413 w 425"/>
                  <a:gd name="T71" fmla="*/ 1924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2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>
                  <a:gd name="T0" fmla="*/ 556 w 556"/>
                  <a:gd name="T1" fmla="*/ 2020 h 4316"/>
                  <a:gd name="T2" fmla="*/ 538 w 556"/>
                  <a:gd name="T3" fmla="*/ 1732 h 4316"/>
                  <a:gd name="T4" fmla="*/ 503 w 556"/>
                  <a:gd name="T5" fmla="*/ 1445 h 4316"/>
                  <a:gd name="T6" fmla="*/ 455 w 556"/>
                  <a:gd name="T7" fmla="*/ 1175 h 4316"/>
                  <a:gd name="T8" fmla="*/ 395 w 556"/>
                  <a:gd name="T9" fmla="*/ 911 h 4316"/>
                  <a:gd name="T10" fmla="*/ 317 w 556"/>
                  <a:gd name="T11" fmla="*/ 659 h 4316"/>
                  <a:gd name="T12" fmla="*/ 228 w 556"/>
                  <a:gd name="T13" fmla="*/ 426 h 4316"/>
                  <a:gd name="T14" fmla="*/ 126 w 556"/>
                  <a:gd name="T15" fmla="*/ 204 h 4316"/>
                  <a:gd name="T16" fmla="*/ 12 w 556"/>
                  <a:gd name="T17" fmla="*/ 0 h 4316"/>
                  <a:gd name="T18" fmla="*/ 0 w 556"/>
                  <a:gd name="T19" fmla="*/ 0 h 4316"/>
                  <a:gd name="T20" fmla="*/ 114 w 556"/>
                  <a:gd name="T21" fmla="*/ 204 h 4316"/>
                  <a:gd name="T22" fmla="*/ 216 w 556"/>
                  <a:gd name="T23" fmla="*/ 426 h 4316"/>
                  <a:gd name="T24" fmla="*/ 305 w 556"/>
                  <a:gd name="T25" fmla="*/ 659 h 4316"/>
                  <a:gd name="T26" fmla="*/ 383 w 556"/>
                  <a:gd name="T27" fmla="*/ 911 h 4316"/>
                  <a:gd name="T28" fmla="*/ 443 w 556"/>
                  <a:gd name="T29" fmla="*/ 1175 h 4316"/>
                  <a:gd name="T30" fmla="*/ 491 w 556"/>
                  <a:gd name="T31" fmla="*/ 1445 h 4316"/>
                  <a:gd name="T32" fmla="*/ 526 w 556"/>
                  <a:gd name="T33" fmla="*/ 1732 h 4316"/>
                  <a:gd name="T34" fmla="*/ 544 w 556"/>
                  <a:gd name="T35" fmla="*/ 2020 h 4316"/>
                  <a:gd name="T36" fmla="*/ 544 w 556"/>
                  <a:gd name="T37" fmla="*/ 2326 h 4316"/>
                  <a:gd name="T38" fmla="*/ 532 w 556"/>
                  <a:gd name="T39" fmla="*/ 2632 h 4316"/>
                  <a:gd name="T40" fmla="*/ 503 w 556"/>
                  <a:gd name="T41" fmla="*/ 2931 h 4316"/>
                  <a:gd name="T42" fmla="*/ 455 w 556"/>
                  <a:gd name="T43" fmla="*/ 3225 h 4316"/>
                  <a:gd name="T44" fmla="*/ 389 w 556"/>
                  <a:gd name="T45" fmla="*/ 3513 h 4316"/>
                  <a:gd name="T46" fmla="*/ 311 w 556"/>
                  <a:gd name="T47" fmla="*/ 3788 h 4316"/>
                  <a:gd name="T48" fmla="*/ 216 w 556"/>
                  <a:gd name="T49" fmla="*/ 4058 h 4316"/>
                  <a:gd name="T50" fmla="*/ 102 w 556"/>
                  <a:gd name="T51" fmla="*/ 4316 h 4316"/>
                  <a:gd name="T52" fmla="*/ 114 w 556"/>
                  <a:gd name="T53" fmla="*/ 4316 h 4316"/>
                  <a:gd name="T54" fmla="*/ 228 w 556"/>
                  <a:gd name="T55" fmla="*/ 4058 h 4316"/>
                  <a:gd name="T56" fmla="*/ 323 w 556"/>
                  <a:gd name="T57" fmla="*/ 3788 h 4316"/>
                  <a:gd name="T58" fmla="*/ 401 w 556"/>
                  <a:gd name="T59" fmla="*/ 3513 h 4316"/>
                  <a:gd name="T60" fmla="*/ 467 w 556"/>
                  <a:gd name="T61" fmla="*/ 3225 h 4316"/>
                  <a:gd name="T62" fmla="*/ 515 w 556"/>
                  <a:gd name="T63" fmla="*/ 2931 h 4316"/>
                  <a:gd name="T64" fmla="*/ 544 w 556"/>
                  <a:gd name="T65" fmla="*/ 2632 h 4316"/>
                  <a:gd name="T66" fmla="*/ 556 w 556"/>
                  <a:gd name="T67" fmla="*/ 2326 h 4316"/>
                  <a:gd name="T68" fmla="*/ 556 w 556"/>
                  <a:gd name="T69" fmla="*/ 2020 h 4316"/>
                  <a:gd name="T70" fmla="*/ 556 w 556"/>
                  <a:gd name="T71" fmla="*/ 202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3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>
                  <a:gd name="T0" fmla="*/ 688 w 688"/>
                  <a:gd name="T1" fmla="*/ 2086 h 4316"/>
                  <a:gd name="T2" fmla="*/ 670 w 688"/>
                  <a:gd name="T3" fmla="*/ 1810 h 4316"/>
                  <a:gd name="T4" fmla="*/ 634 w 688"/>
                  <a:gd name="T5" fmla="*/ 1541 h 4316"/>
                  <a:gd name="T6" fmla="*/ 574 w 688"/>
                  <a:gd name="T7" fmla="*/ 1271 h 4316"/>
                  <a:gd name="T8" fmla="*/ 497 w 688"/>
                  <a:gd name="T9" fmla="*/ 1007 h 4316"/>
                  <a:gd name="T10" fmla="*/ 401 w 688"/>
                  <a:gd name="T11" fmla="*/ 749 h 4316"/>
                  <a:gd name="T12" fmla="*/ 293 w 688"/>
                  <a:gd name="T13" fmla="*/ 492 h 4316"/>
                  <a:gd name="T14" fmla="*/ 162 w 688"/>
                  <a:gd name="T15" fmla="*/ 240 h 4316"/>
                  <a:gd name="T16" fmla="*/ 12 w 688"/>
                  <a:gd name="T17" fmla="*/ 0 h 4316"/>
                  <a:gd name="T18" fmla="*/ 0 w 688"/>
                  <a:gd name="T19" fmla="*/ 0 h 4316"/>
                  <a:gd name="T20" fmla="*/ 150 w 688"/>
                  <a:gd name="T21" fmla="*/ 240 h 4316"/>
                  <a:gd name="T22" fmla="*/ 281 w 688"/>
                  <a:gd name="T23" fmla="*/ 492 h 4316"/>
                  <a:gd name="T24" fmla="*/ 389 w 688"/>
                  <a:gd name="T25" fmla="*/ 749 h 4316"/>
                  <a:gd name="T26" fmla="*/ 485 w 688"/>
                  <a:gd name="T27" fmla="*/ 1007 h 4316"/>
                  <a:gd name="T28" fmla="*/ 562 w 688"/>
                  <a:gd name="T29" fmla="*/ 1271 h 4316"/>
                  <a:gd name="T30" fmla="*/ 622 w 688"/>
                  <a:gd name="T31" fmla="*/ 1541 h 4316"/>
                  <a:gd name="T32" fmla="*/ 658 w 688"/>
                  <a:gd name="T33" fmla="*/ 1810 h 4316"/>
                  <a:gd name="T34" fmla="*/ 676 w 688"/>
                  <a:gd name="T35" fmla="*/ 2086 h 4316"/>
                  <a:gd name="T36" fmla="*/ 676 w 688"/>
                  <a:gd name="T37" fmla="*/ 2368 h 4316"/>
                  <a:gd name="T38" fmla="*/ 658 w 688"/>
                  <a:gd name="T39" fmla="*/ 2650 h 4316"/>
                  <a:gd name="T40" fmla="*/ 616 w 688"/>
                  <a:gd name="T41" fmla="*/ 2931 h 4316"/>
                  <a:gd name="T42" fmla="*/ 556 w 688"/>
                  <a:gd name="T43" fmla="*/ 3213 h 4316"/>
                  <a:gd name="T44" fmla="*/ 473 w 688"/>
                  <a:gd name="T45" fmla="*/ 3495 h 4316"/>
                  <a:gd name="T46" fmla="*/ 371 w 688"/>
                  <a:gd name="T47" fmla="*/ 3777 h 4316"/>
                  <a:gd name="T48" fmla="*/ 251 w 688"/>
                  <a:gd name="T49" fmla="*/ 4046 h 4316"/>
                  <a:gd name="T50" fmla="*/ 114 w 688"/>
                  <a:gd name="T51" fmla="*/ 4316 h 4316"/>
                  <a:gd name="T52" fmla="*/ 126 w 688"/>
                  <a:gd name="T53" fmla="*/ 4316 h 4316"/>
                  <a:gd name="T54" fmla="*/ 263 w 688"/>
                  <a:gd name="T55" fmla="*/ 4046 h 4316"/>
                  <a:gd name="T56" fmla="*/ 383 w 688"/>
                  <a:gd name="T57" fmla="*/ 3777 h 4316"/>
                  <a:gd name="T58" fmla="*/ 485 w 688"/>
                  <a:gd name="T59" fmla="*/ 3495 h 4316"/>
                  <a:gd name="T60" fmla="*/ 568 w 688"/>
                  <a:gd name="T61" fmla="*/ 3219 h 4316"/>
                  <a:gd name="T62" fmla="*/ 628 w 688"/>
                  <a:gd name="T63" fmla="*/ 2937 h 4316"/>
                  <a:gd name="T64" fmla="*/ 670 w 688"/>
                  <a:gd name="T65" fmla="*/ 2656 h 4316"/>
                  <a:gd name="T66" fmla="*/ 688 w 688"/>
                  <a:gd name="T67" fmla="*/ 2368 h 4316"/>
                  <a:gd name="T68" fmla="*/ 688 w 688"/>
                  <a:gd name="T69" fmla="*/ 2086 h 4316"/>
                  <a:gd name="T70" fmla="*/ 688 w 688"/>
                  <a:gd name="T71" fmla="*/ 2086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4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>
                  <a:gd name="T0" fmla="*/ 855 w 861"/>
                  <a:gd name="T1" fmla="*/ 2128 h 4316"/>
                  <a:gd name="T2" fmla="*/ 831 w 861"/>
                  <a:gd name="T3" fmla="*/ 1834 h 4316"/>
                  <a:gd name="T4" fmla="*/ 808 w 861"/>
                  <a:gd name="T5" fmla="*/ 1684 h 4316"/>
                  <a:gd name="T6" fmla="*/ 784 w 861"/>
                  <a:gd name="T7" fmla="*/ 1541 h 4316"/>
                  <a:gd name="T8" fmla="*/ 748 w 861"/>
                  <a:gd name="T9" fmla="*/ 1397 h 4316"/>
                  <a:gd name="T10" fmla="*/ 712 w 861"/>
                  <a:gd name="T11" fmla="*/ 1253 h 4316"/>
                  <a:gd name="T12" fmla="*/ 664 w 861"/>
                  <a:gd name="T13" fmla="*/ 1115 h 4316"/>
                  <a:gd name="T14" fmla="*/ 610 w 861"/>
                  <a:gd name="T15" fmla="*/ 977 h 4316"/>
                  <a:gd name="T16" fmla="*/ 491 w 861"/>
                  <a:gd name="T17" fmla="*/ 719 h 4316"/>
                  <a:gd name="T18" fmla="*/ 353 w 861"/>
                  <a:gd name="T19" fmla="*/ 468 h 4316"/>
                  <a:gd name="T20" fmla="*/ 192 w 861"/>
                  <a:gd name="T21" fmla="*/ 228 h 4316"/>
                  <a:gd name="T22" fmla="*/ 12 w 861"/>
                  <a:gd name="T23" fmla="*/ 0 h 4316"/>
                  <a:gd name="T24" fmla="*/ 0 w 861"/>
                  <a:gd name="T25" fmla="*/ 0 h 4316"/>
                  <a:gd name="T26" fmla="*/ 180 w 861"/>
                  <a:gd name="T27" fmla="*/ 228 h 4316"/>
                  <a:gd name="T28" fmla="*/ 341 w 861"/>
                  <a:gd name="T29" fmla="*/ 468 h 4316"/>
                  <a:gd name="T30" fmla="*/ 479 w 861"/>
                  <a:gd name="T31" fmla="*/ 719 h 4316"/>
                  <a:gd name="T32" fmla="*/ 598 w 861"/>
                  <a:gd name="T33" fmla="*/ 983 h 4316"/>
                  <a:gd name="T34" fmla="*/ 652 w 861"/>
                  <a:gd name="T35" fmla="*/ 1121 h 4316"/>
                  <a:gd name="T36" fmla="*/ 700 w 861"/>
                  <a:gd name="T37" fmla="*/ 1259 h 4316"/>
                  <a:gd name="T38" fmla="*/ 736 w 861"/>
                  <a:gd name="T39" fmla="*/ 1403 h 4316"/>
                  <a:gd name="T40" fmla="*/ 772 w 861"/>
                  <a:gd name="T41" fmla="*/ 1547 h 4316"/>
                  <a:gd name="T42" fmla="*/ 802 w 861"/>
                  <a:gd name="T43" fmla="*/ 1690 h 4316"/>
                  <a:gd name="T44" fmla="*/ 819 w 861"/>
                  <a:gd name="T45" fmla="*/ 1834 h 4316"/>
                  <a:gd name="T46" fmla="*/ 837 w 861"/>
                  <a:gd name="T47" fmla="*/ 1984 h 4316"/>
                  <a:gd name="T48" fmla="*/ 843 w 861"/>
                  <a:gd name="T49" fmla="*/ 2128 h 4316"/>
                  <a:gd name="T50" fmla="*/ 849 w 861"/>
                  <a:gd name="T51" fmla="*/ 2278 h 4316"/>
                  <a:gd name="T52" fmla="*/ 843 w 861"/>
                  <a:gd name="T53" fmla="*/ 2428 h 4316"/>
                  <a:gd name="T54" fmla="*/ 831 w 861"/>
                  <a:gd name="T55" fmla="*/ 2572 h 4316"/>
                  <a:gd name="T56" fmla="*/ 819 w 861"/>
                  <a:gd name="T57" fmla="*/ 2721 h 4316"/>
                  <a:gd name="T58" fmla="*/ 796 w 861"/>
                  <a:gd name="T59" fmla="*/ 2865 h 4316"/>
                  <a:gd name="T60" fmla="*/ 766 w 861"/>
                  <a:gd name="T61" fmla="*/ 3015 h 4316"/>
                  <a:gd name="T62" fmla="*/ 724 w 861"/>
                  <a:gd name="T63" fmla="*/ 3159 h 4316"/>
                  <a:gd name="T64" fmla="*/ 682 w 861"/>
                  <a:gd name="T65" fmla="*/ 3303 h 4316"/>
                  <a:gd name="T66" fmla="*/ 586 w 861"/>
                  <a:gd name="T67" fmla="*/ 3567 h 4316"/>
                  <a:gd name="T68" fmla="*/ 473 w 861"/>
                  <a:gd name="T69" fmla="*/ 3824 h 4316"/>
                  <a:gd name="T70" fmla="*/ 335 w 861"/>
                  <a:gd name="T71" fmla="*/ 4076 h 4316"/>
                  <a:gd name="T72" fmla="*/ 180 w 861"/>
                  <a:gd name="T73" fmla="*/ 4316 h 4316"/>
                  <a:gd name="T74" fmla="*/ 192 w 861"/>
                  <a:gd name="T75" fmla="*/ 4316 h 4316"/>
                  <a:gd name="T76" fmla="*/ 347 w 861"/>
                  <a:gd name="T77" fmla="*/ 4076 h 4316"/>
                  <a:gd name="T78" fmla="*/ 485 w 861"/>
                  <a:gd name="T79" fmla="*/ 3824 h 4316"/>
                  <a:gd name="T80" fmla="*/ 598 w 861"/>
                  <a:gd name="T81" fmla="*/ 3573 h 4316"/>
                  <a:gd name="T82" fmla="*/ 694 w 861"/>
                  <a:gd name="T83" fmla="*/ 3309 h 4316"/>
                  <a:gd name="T84" fmla="*/ 736 w 861"/>
                  <a:gd name="T85" fmla="*/ 3165 h 4316"/>
                  <a:gd name="T86" fmla="*/ 778 w 861"/>
                  <a:gd name="T87" fmla="*/ 3021 h 4316"/>
                  <a:gd name="T88" fmla="*/ 808 w 861"/>
                  <a:gd name="T89" fmla="*/ 2871 h 4316"/>
                  <a:gd name="T90" fmla="*/ 831 w 861"/>
                  <a:gd name="T91" fmla="*/ 2727 h 4316"/>
                  <a:gd name="T92" fmla="*/ 843 w 861"/>
                  <a:gd name="T93" fmla="*/ 2578 h 4316"/>
                  <a:gd name="T94" fmla="*/ 855 w 861"/>
                  <a:gd name="T95" fmla="*/ 2428 h 4316"/>
                  <a:gd name="T96" fmla="*/ 861 w 861"/>
                  <a:gd name="T97" fmla="*/ 2278 h 4316"/>
                  <a:gd name="T98" fmla="*/ 855 w 861"/>
                  <a:gd name="T99" fmla="*/ 2128 h 4316"/>
                  <a:gd name="T100" fmla="*/ 855 w 861"/>
                  <a:gd name="T101" fmla="*/ 2128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>
                  <a:gd name="T0" fmla="*/ 18 w 149"/>
                  <a:gd name="T1" fmla="*/ 1942 h 4316"/>
                  <a:gd name="T2" fmla="*/ 30 w 149"/>
                  <a:gd name="T3" fmla="*/ 1630 h 4316"/>
                  <a:gd name="T4" fmla="*/ 42 w 149"/>
                  <a:gd name="T5" fmla="*/ 1331 h 4316"/>
                  <a:gd name="T6" fmla="*/ 59 w 149"/>
                  <a:gd name="T7" fmla="*/ 1055 h 4316"/>
                  <a:gd name="T8" fmla="*/ 77 w 149"/>
                  <a:gd name="T9" fmla="*/ 791 h 4316"/>
                  <a:gd name="T10" fmla="*/ 83 w 149"/>
                  <a:gd name="T11" fmla="*/ 671 h 4316"/>
                  <a:gd name="T12" fmla="*/ 95 w 149"/>
                  <a:gd name="T13" fmla="*/ 557 h 4316"/>
                  <a:gd name="T14" fmla="*/ 107 w 149"/>
                  <a:gd name="T15" fmla="*/ 444 h 4316"/>
                  <a:gd name="T16" fmla="*/ 113 w 149"/>
                  <a:gd name="T17" fmla="*/ 342 h 4316"/>
                  <a:gd name="T18" fmla="*/ 125 w 149"/>
                  <a:gd name="T19" fmla="*/ 246 h 4316"/>
                  <a:gd name="T20" fmla="*/ 131 w 149"/>
                  <a:gd name="T21" fmla="*/ 156 h 4316"/>
                  <a:gd name="T22" fmla="*/ 143 w 149"/>
                  <a:gd name="T23" fmla="*/ 72 h 4316"/>
                  <a:gd name="T24" fmla="*/ 149 w 149"/>
                  <a:gd name="T25" fmla="*/ 0 h 4316"/>
                  <a:gd name="T26" fmla="*/ 137 w 149"/>
                  <a:gd name="T27" fmla="*/ 0 h 4316"/>
                  <a:gd name="T28" fmla="*/ 131 w 149"/>
                  <a:gd name="T29" fmla="*/ 72 h 4316"/>
                  <a:gd name="T30" fmla="*/ 119 w 149"/>
                  <a:gd name="T31" fmla="*/ 156 h 4316"/>
                  <a:gd name="T32" fmla="*/ 113 w 149"/>
                  <a:gd name="T33" fmla="*/ 246 h 4316"/>
                  <a:gd name="T34" fmla="*/ 101 w 149"/>
                  <a:gd name="T35" fmla="*/ 342 h 4316"/>
                  <a:gd name="T36" fmla="*/ 95 w 149"/>
                  <a:gd name="T37" fmla="*/ 444 h 4316"/>
                  <a:gd name="T38" fmla="*/ 83 w 149"/>
                  <a:gd name="T39" fmla="*/ 557 h 4316"/>
                  <a:gd name="T40" fmla="*/ 71 w 149"/>
                  <a:gd name="T41" fmla="*/ 671 h 4316"/>
                  <a:gd name="T42" fmla="*/ 65 w 149"/>
                  <a:gd name="T43" fmla="*/ 791 h 4316"/>
                  <a:gd name="T44" fmla="*/ 48 w 149"/>
                  <a:gd name="T45" fmla="*/ 1055 h 4316"/>
                  <a:gd name="T46" fmla="*/ 30 w 149"/>
                  <a:gd name="T47" fmla="*/ 1331 h 4316"/>
                  <a:gd name="T48" fmla="*/ 18 w 149"/>
                  <a:gd name="T49" fmla="*/ 1630 h 4316"/>
                  <a:gd name="T50" fmla="*/ 6 w 149"/>
                  <a:gd name="T51" fmla="*/ 1942 h 4316"/>
                  <a:gd name="T52" fmla="*/ 0 w 149"/>
                  <a:gd name="T53" fmla="*/ 2278 h 4316"/>
                  <a:gd name="T54" fmla="*/ 6 w 149"/>
                  <a:gd name="T55" fmla="*/ 2602 h 4316"/>
                  <a:gd name="T56" fmla="*/ 12 w 149"/>
                  <a:gd name="T57" fmla="*/ 2919 h 4316"/>
                  <a:gd name="T58" fmla="*/ 24 w 149"/>
                  <a:gd name="T59" fmla="*/ 3219 h 4316"/>
                  <a:gd name="T60" fmla="*/ 36 w 149"/>
                  <a:gd name="T61" fmla="*/ 3513 h 4316"/>
                  <a:gd name="T62" fmla="*/ 59 w 149"/>
                  <a:gd name="T63" fmla="*/ 3794 h 4316"/>
                  <a:gd name="T64" fmla="*/ 89 w 149"/>
                  <a:gd name="T65" fmla="*/ 4058 h 4316"/>
                  <a:gd name="T66" fmla="*/ 125 w 149"/>
                  <a:gd name="T67" fmla="*/ 4316 h 4316"/>
                  <a:gd name="T68" fmla="*/ 137 w 149"/>
                  <a:gd name="T69" fmla="*/ 4316 h 4316"/>
                  <a:gd name="T70" fmla="*/ 101 w 149"/>
                  <a:gd name="T71" fmla="*/ 4058 h 4316"/>
                  <a:gd name="T72" fmla="*/ 71 w 149"/>
                  <a:gd name="T73" fmla="*/ 3794 h 4316"/>
                  <a:gd name="T74" fmla="*/ 48 w 149"/>
                  <a:gd name="T75" fmla="*/ 3513 h 4316"/>
                  <a:gd name="T76" fmla="*/ 36 w 149"/>
                  <a:gd name="T77" fmla="*/ 3225 h 4316"/>
                  <a:gd name="T78" fmla="*/ 24 w 149"/>
                  <a:gd name="T79" fmla="*/ 2919 h 4316"/>
                  <a:gd name="T80" fmla="*/ 18 w 149"/>
                  <a:gd name="T81" fmla="*/ 2608 h 4316"/>
                  <a:gd name="T82" fmla="*/ 12 w 149"/>
                  <a:gd name="T83" fmla="*/ 2278 h 4316"/>
                  <a:gd name="T84" fmla="*/ 18 w 149"/>
                  <a:gd name="T85" fmla="*/ 1942 h 4316"/>
                  <a:gd name="T86" fmla="*/ 18 w 149"/>
                  <a:gd name="T87" fmla="*/ 1942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6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>
                  <a:gd name="T0" fmla="*/ 18 w 299"/>
                  <a:gd name="T1" fmla="*/ 2062 h 4316"/>
                  <a:gd name="T2" fmla="*/ 30 w 299"/>
                  <a:gd name="T3" fmla="*/ 1750 h 4316"/>
                  <a:gd name="T4" fmla="*/ 54 w 299"/>
                  <a:gd name="T5" fmla="*/ 1451 h 4316"/>
                  <a:gd name="T6" fmla="*/ 84 w 299"/>
                  <a:gd name="T7" fmla="*/ 1169 h 4316"/>
                  <a:gd name="T8" fmla="*/ 126 w 299"/>
                  <a:gd name="T9" fmla="*/ 899 h 4316"/>
                  <a:gd name="T10" fmla="*/ 162 w 299"/>
                  <a:gd name="T11" fmla="*/ 641 h 4316"/>
                  <a:gd name="T12" fmla="*/ 209 w 299"/>
                  <a:gd name="T13" fmla="*/ 408 h 4316"/>
                  <a:gd name="T14" fmla="*/ 251 w 299"/>
                  <a:gd name="T15" fmla="*/ 192 h 4316"/>
                  <a:gd name="T16" fmla="*/ 299 w 299"/>
                  <a:gd name="T17" fmla="*/ 0 h 4316"/>
                  <a:gd name="T18" fmla="*/ 287 w 299"/>
                  <a:gd name="T19" fmla="*/ 0 h 4316"/>
                  <a:gd name="T20" fmla="*/ 239 w 299"/>
                  <a:gd name="T21" fmla="*/ 192 h 4316"/>
                  <a:gd name="T22" fmla="*/ 198 w 299"/>
                  <a:gd name="T23" fmla="*/ 408 h 4316"/>
                  <a:gd name="T24" fmla="*/ 156 w 299"/>
                  <a:gd name="T25" fmla="*/ 641 h 4316"/>
                  <a:gd name="T26" fmla="*/ 114 w 299"/>
                  <a:gd name="T27" fmla="*/ 899 h 4316"/>
                  <a:gd name="T28" fmla="*/ 78 w 299"/>
                  <a:gd name="T29" fmla="*/ 1169 h 4316"/>
                  <a:gd name="T30" fmla="*/ 48 w 299"/>
                  <a:gd name="T31" fmla="*/ 1451 h 4316"/>
                  <a:gd name="T32" fmla="*/ 24 w 299"/>
                  <a:gd name="T33" fmla="*/ 1750 h 4316"/>
                  <a:gd name="T34" fmla="*/ 6 w 299"/>
                  <a:gd name="T35" fmla="*/ 2062 h 4316"/>
                  <a:gd name="T36" fmla="*/ 0 w 299"/>
                  <a:gd name="T37" fmla="*/ 2374 h 4316"/>
                  <a:gd name="T38" fmla="*/ 12 w 299"/>
                  <a:gd name="T39" fmla="*/ 2674 h 4316"/>
                  <a:gd name="T40" fmla="*/ 30 w 299"/>
                  <a:gd name="T41" fmla="*/ 2973 h 4316"/>
                  <a:gd name="T42" fmla="*/ 54 w 299"/>
                  <a:gd name="T43" fmla="*/ 3255 h 4316"/>
                  <a:gd name="T44" fmla="*/ 96 w 299"/>
                  <a:gd name="T45" fmla="*/ 3537 h 4316"/>
                  <a:gd name="T46" fmla="*/ 144 w 299"/>
                  <a:gd name="T47" fmla="*/ 3806 h 4316"/>
                  <a:gd name="T48" fmla="*/ 203 w 299"/>
                  <a:gd name="T49" fmla="*/ 4064 h 4316"/>
                  <a:gd name="T50" fmla="*/ 275 w 299"/>
                  <a:gd name="T51" fmla="*/ 4316 h 4316"/>
                  <a:gd name="T52" fmla="*/ 287 w 299"/>
                  <a:gd name="T53" fmla="*/ 4316 h 4316"/>
                  <a:gd name="T54" fmla="*/ 215 w 299"/>
                  <a:gd name="T55" fmla="*/ 4064 h 4316"/>
                  <a:gd name="T56" fmla="*/ 156 w 299"/>
                  <a:gd name="T57" fmla="*/ 3806 h 4316"/>
                  <a:gd name="T58" fmla="*/ 108 w 299"/>
                  <a:gd name="T59" fmla="*/ 3537 h 4316"/>
                  <a:gd name="T60" fmla="*/ 66 w 299"/>
                  <a:gd name="T61" fmla="*/ 3261 h 4316"/>
                  <a:gd name="T62" fmla="*/ 42 w 299"/>
                  <a:gd name="T63" fmla="*/ 2973 h 4316"/>
                  <a:gd name="T64" fmla="*/ 24 w 299"/>
                  <a:gd name="T65" fmla="*/ 2680 h 4316"/>
                  <a:gd name="T66" fmla="*/ 12 w 299"/>
                  <a:gd name="T67" fmla="*/ 2374 h 4316"/>
                  <a:gd name="T68" fmla="*/ 18 w 299"/>
                  <a:gd name="T69" fmla="*/ 2062 h 4316"/>
                  <a:gd name="T70" fmla="*/ 18 w 299"/>
                  <a:gd name="T71" fmla="*/ 2062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7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>
                  <a:gd name="T0" fmla="*/ 424 w 424"/>
                  <a:gd name="T1" fmla="*/ 0 h 4316"/>
                  <a:gd name="T2" fmla="*/ 412 w 424"/>
                  <a:gd name="T3" fmla="*/ 0 h 4316"/>
                  <a:gd name="T4" fmla="*/ 316 w 424"/>
                  <a:gd name="T5" fmla="*/ 222 h 4316"/>
                  <a:gd name="T6" fmla="*/ 239 w 424"/>
                  <a:gd name="T7" fmla="*/ 462 h 4316"/>
                  <a:gd name="T8" fmla="*/ 167 w 424"/>
                  <a:gd name="T9" fmla="*/ 707 h 4316"/>
                  <a:gd name="T10" fmla="*/ 107 w 424"/>
                  <a:gd name="T11" fmla="*/ 971 h 4316"/>
                  <a:gd name="T12" fmla="*/ 65 w 424"/>
                  <a:gd name="T13" fmla="*/ 1247 h 4316"/>
                  <a:gd name="T14" fmla="*/ 29 w 424"/>
                  <a:gd name="T15" fmla="*/ 1529 h 4316"/>
                  <a:gd name="T16" fmla="*/ 6 w 424"/>
                  <a:gd name="T17" fmla="*/ 1822 h 4316"/>
                  <a:gd name="T18" fmla="*/ 0 w 424"/>
                  <a:gd name="T19" fmla="*/ 2122 h 4316"/>
                  <a:gd name="T20" fmla="*/ 6 w 424"/>
                  <a:gd name="T21" fmla="*/ 2404 h 4316"/>
                  <a:gd name="T22" fmla="*/ 24 w 424"/>
                  <a:gd name="T23" fmla="*/ 2686 h 4316"/>
                  <a:gd name="T24" fmla="*/ 47 w 424"/>
                  <a:gd name="T25" fmla="*/ 2961 h 4316"/>
                  <a:gd name="T26" fmla="*/ 89 w 424"/>
                  <a:gd name="T27" fmla="*/ 3243 h 4316"/>
                  <a:gd name="T28" fmla="*/ 137 w 424"/>
                  <a:gd name="T29" fmla="*/ 3519 h 4316"/>
                  <a:gd name="T30" fmla="*/ 197 w 424"/>
                  <a:gd name="T31" fmla="*/ 3788 h 4316"/>
                  <a:gd name="T32" fmla="*/ 269 w 424"/>
                  <a:gd name="T33" fmla="*/ 4058 h 4316"/>
                  <a:gd name="T34" fmla="*/ 346 w 424"/>
                  <a:gd name="T35" fmla="*/ 4316 h 4316"/>
                  <a:gd name="T36" fmla="*/ 358 w 424"/>
                  <a:gd name="T37" fmla="*/ 4316 h 4316"/>
                  <a:gd name="T38" fmla="*/ 281 w 424"/>
                  <a:gd name="T39" fmla="*/ 4058 h 4316"/>
                  <a:gd name="T40" fmla="*/ 209 w 424"/>
                  <a:gd name="T41" fmla="*/ 3788 h 4316"/>
                  <a:gd name="T42" fmla="*/ 149 w 424"/>
                  <a:gd name="T43" fmla="*/ 3519 h 4316"/>
                  <a:gd name="T44" fmla="*/ 101 w 424"/>
                  <a:gd name="T45" fmla="*/ 3243 h 4316"/>
                  <a:gd name="T46" fmla="*/ 59 w 424"/>
                  <a:gd name="T47" fmla="*/ 2961 h 4316"/>
                  <a:gd name="T48" fmla="*/ 35 w 424"/>
                  <a:gd name="T49" fmla="*/ 2686 h 4316"/>
                  <a:gd name="T50" fmla="*/ 18 w 424"/>
                  <a:gd name="T51" fmla="*/ 2404 h 4316"/>
                  <a:gd name="T52" fmla="*/ 12 w 424"/>
                  <a:gd name="T53" fmla="*/ 2122 h 4316"/>
                  <a:gd name="T54" fmla="*/ 18 w 424"/>
                  <a:gd name="T55" fmla="*/ 1822 h 4316"/>
                  <a:gd name="T56" fmla="*/ 41 w 424"/>
                  <a:gd name="T57" fmla="*/ 1529 h 4316"/>
                  <a:gd name="T58" fmla="*/ 71 w 424"/>
                  <a:gd name="T59" fmla="*/ 1247 h 4316"/>
                  <a:gd name="T60" fmla="*/ 119 w 424"/>
                  <a:gd name="T61" fmla="*/ 971 h 4316"/>
                  <a:gd name="T62" fmla="*/ 179 w 424"/>
                  <a:gd name="T63" fmla="*/ 707 h 4316"/>
                  <a:gd name="T64" fmla="*/ 245 w 424"/>
                  <a:gd name="T65" fmla="*/ 462 h 4316"/>
                  <a:gd name="T66" fmla="*/ 328 w 424"/>
                  <a:gd name="T67" fmla="*/ 222 h 4316"/>
                  <a:gd name="T68" fmla="*/ 424 w 424"/>
                  <a:gd name="T69" fmla="*/ 0 h 4316"/>
                  <a:gd name="T70" fmla="*/ 424 w 424"/>
                  <a:gd name="T71" fmla="*/ 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8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>
                  <a:gd name="T0" fmla="*/ 12 w 574"/>
                  <a:gd name="T1" fmla="*/ 2146 h 4316"/>
                  <a:gd name="T2" fmla="*/ 24 w 574"/>
                  <a:gd name="T3" fmla="*/ 1846 h 4316"/>
                  <a:gd name="T4" fmla="*/ 54 w 574"/>
                  <a:gd name="T5" fmla="*/ 1559 h 4316"/>
                  <a:gd name="T6" fmla="*/ 96 w 574"/>
                  <a:gd name="T7" fmla="*/ 1277 h 4316"/>
                  <a:gd name="T8" fmla="*/ 162 w 574"/>
                  <a:gd name="T9" fmla="*/ 1001 h 4316"/>
                  <a:gd name="T10" fmla="*/ 239 w 574"/>
                  <a:gd name="T11" fmla="*/ 731 h 4316"/>
                  <a:gd name="T12" fmla="*/ 335 w 574"/>
                  <a:gd name="T13" fmla="*/ 480 h 4316"/>
                  <a:gd name="T14" fmla="*/ 449 w 574"/>
                  <a:gd name="T15" fmla="*/ 234 h 4316"/>
                  <a:gd name="T16" fmla="*/ 574 w 574"/>
                  <a:gd name="T17" fmla="*/ 0 h 4316"/>
                  <a:gd name="T18" fmla="*/ 562 w 574"/>
                  <a:gd name="T19" fmla="*/ 0 h 4316"/>
                  <a:gd name="T20" fmla="*/ 437 w 574"/>
                  <a:gd name="T21" fmla="*/ 234 h 4316"/>
                  <a:gd name="T22" fmla="*/ 323 w 574"/>
                  <a:gd name="T23" fmla="*/ 480 h 4316"/>
                  <a:gd name="T24" fmla="*/ 227 w 574"/>
                  <a:gd name="T25" fmla="*/ 737 h 4316"/>
                  <a:gd name="T26" fmla="*/ 150 w 574"/>
                  <a:gd name="T27" fmla="*/ 1001 h 4316"/>
                  <a:gd name="T28" fmla="*/ 84 w 574"/>
                  <a:gd name="T29" fmla="*/ 1277 h 4316"/>
                  <a:gd name="T30" fmla="*/ 42 w 574"/>
                  <a:gd name="T31" fmla="*/ 1559 h 4316"/>
                  <a:gd name="T32" fmla="*/ 12 w 574"/>
                  <a:gd name="T33" fmla="*/ 1852 h 4316"/>
                  <a:gd name="T34" fmla="*/ 0 w 574"/>
                  <a:gd name="T35" fmla="*/ 2146 h 4316"/>
                  <a:gd name="T36" fmla="*/ 6 w 574"/>
                  <a:gd name="T37" fmla="*/ 2434 h 4316"/>
                  <a:gd name="T38" fmla="*/ 30 w 574"/>
                  <a:gd name="T39" fmla="*/ 2715 h 4316"/>
                  <a:gd name="T40" fmla="*/ 66 w 574"/>
                  <a:gd name="T41" fmla="*/ 2997 h 4316"/>
                  <a:gd name="T42" fmla="*/ 120 w 574"/>
                  <a:gd name="T43" fmla="*/ 3273 h 4316"/>
                  <a:gd name="T44" fmla="*/ 191 w 574"/>
                  <a:gd name="T45" fmla="*/ 3549 h 4316"/>
                  <a:gd name="T46" fmla="*/ 275 w 574"/>
                  <a:gd name="T47" fmla="*/ 3812 h 4316"/>
                  <a:gd name="T48" fmla="*/ 371 w 574"/>
                  <a:gd name="T49" fmla="*/ 4070 h 4316"/>
                  <a:gd name="T50" fmla="*/ 484 w 574"/>
                  <a:gd name="T51" fmla="*/ 4316 h 4316"/>
                  <a:gd name="T52" fmla="*/ 496 w 574"/>
                  <a:gd name="T53" fmla="*/ 4316 h 4316"/>
                  <a:gd name="T54" fmla="*/ 383 w 574"/>
                  <a:gd name="T55" fmla="*/ 4070 h 4316"/>
                  <a:gd name="T56" fmla="*/ 287 w 574"/>
                  <a:gd name="T57" fmla="*/ 3812 h 4316"/>
                  <a:gd name="T58" fmla="*/ 203 w 574"/>
                  <a:gd name="T59" fmla="*/ 3549 h 4316"/>
                  <a:gd name="T60" fmla="*/ 132 w 574"/>
                  <a:gd name="T61" fmla="*/ 3273 h 4316"/>
                  <a:gd name="T62" fmla="*/ 78 w 574"/>
                  <a:gd name="T63" fmla="*/ 2997 h 4316"/>
                  <a:gd name="T64" fmla="*/ 42 w 574"/>
                  <a:gd name="T65" fmla="*/ 2715 h 4316"/>
                  <a:gd name="T66" fmla="*/ 18 w 574"/>
                  <a:gd name="T67" fmla="*/ 2434 h 4316"/>
                  <a:gd name="T68" fmla="*/ 12 w 574"/>
                  <a:gd name="T69" fmla="*/ 2146 h 4316"/>
                  <a:gd name="T70" fmla="*/ 12 w 574"/>
                  <a:gd name="T71" fmla="*/ 2146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9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>
                  <a:gd name="T0" fmla="*/ 12 w 735"/>
                  <a:gd name="T1" fmla="*/ 2098 h 4316"/>
                  <a:gd name="T2" fmla="*/ 29 w 735"/>
                  <a:gd name="T3" fmla="*/ 1798 h 4316"/>
                  <a:gd name="T4" fmla="*/ 71 w 735"/>
                  <a:gd name="T5" fmla="*/ 1505 h 4316"/>
                  <a:gd name="T6" fmla="*/ 131 w 735"/>
                  <a:gd name="T7" fmla="*/ 1223 h 4316"/>
                  <a:gd name="T8" fmla="*/ 215 w 735"/>
                  <a:gd name="T9" fmla="*/ 941 h 4316"/>
                  <a:gd name="T10" fmla="*/ 316 w 735"/>
                  <a:gd name="T11" fmla="*/ 689 h 4316"/>
                  <a:gd name="T12" fmla="*/ 442 w 735"/>
                  <a:gd name="T13" fmla="*/ 444 h 4316"/>
                  <a:gd name="T14" fmla="*/ 580 w 735"/>
                  <a:gd name="T15" fmla="*/ 216 h 4316"/>
                  <a:gd name="T16" fmla="*/ 735 w 735"/>
                  <a:gd name="T17" fmla="*/ 0 h 4316"/>
                  <a:gd name="T18" fmla="*/ 723 w 735"/>
                  <a:gd name="T19" fmla="*/ 0 h 4316"/>
                  <a:gd name="T20" fmla="*/ 568 w 735"/>
                  <a:gd name="T21" fmla="*/ 210 h 4316"/>
                  <a:gd name="T22" fmla="*/ 430 w 735"/>
                  <a:gd name="T23" fmla="*/ 438 h 4316"/>
                  <a:gd name="T24" fmla="*/ 311 w 735"/>
                  <a:gd name="T25" fmla="*/ 683 h 4316"/>
                  <a:gd name="T26" fmla="*/ 209 w 735"/>
                  <a:gd name="T27" fmla="*/ 941 h 4316"/>
                  <a:gd name="T28" fmla="*/ 125 w 735"/>
                  <a:gd name="T29" fmla="*/ 1217 h 4316"/>
                  <a:gd name="T30" fmla="*/ 59 w 735"/>
                  <a:gd name="T31" fmla="*/ 1505 h 4316"/>
                  <a:gd name="T32" fmla="*/ 18 w 735"/>
                  <a:gd name="T33" fmla="*/ 1798 h 4316"/>
                  <a:gd name="T34" fmla="*/ 0 w 735"/>
                  <a:gd name="T35" fmla="*/ 2098 h 4316"/>
                  <a:gd name="T36" fmla="*/ 6 w 735"/>
                  <a:gd name="T37" fmla="*/ 2404 h 4316"/>
                  <a:gd name="T38" fmla="*/ 29 w 735"/>
                  <a:gd name="T39" fmla="*/ 2709 h 4316"/>
                  <a:gd name="T40" fmla="*/ 77 w 735"/>
                  <a:gd name="T41" fmla="*/ 3015 h 4316"/>
                  <a:gd name="T42" fmla="*/ 149 w 735"/>
                  <a:gd name="T43" fmla="*/ 3315 h 4316"/>
                  <a:gd name="T44" fmla="*/ 227 w 735"/>
                  <a:gd name="T45" fmla="*/ 3573 h 4316"/>
                  <a:gd name="T46" fmla="*/ 316 w 735"/>
                  <a:gd name="T47" fmla="*/ 3824 h 4316"/>
                  <a:gd name="T48" fmla="*/ 424 w 735"/>
                  <a:gd name="T49" fmla="*/ 4076 h 4316"/>
                  <a:gd name="T50" fmla="*/ 544 w 735"/>
                  <a:gd name="T51" fmla="*/ 4316 h 4316"/>
                  <a:gd name="T52" fmla="*/ 556 w 735"/>
                  <a:gd name="T53" fmla="*/ 4316 h 4316"/>
                  <a:gd name="T54" fmla="*/ 436 w 735"/>
                  <a:gd name="T55" fmla="*/ 4076 h 4316"/>
                  <a:gd name="T56" fmla="*/ 328 w 735"/>
                  <a:gd name="T57" fmla="*/ 3824 h 4316"/>
                  <a:gd name="T58" fmla="*/ 239 w 735"/>
                  <a:gd name="T59" fmla="*/ 3573 h 4316"/>
                  <a:gd name="T60" fmla="*/ 161 w 735"/>
                  <a:gd name="T61" fmla="*/ 3315 h 4316"/>
                  <a:gd name="T62" fmla="*/ 89 w 735"/>
                  <a:gd name="T63" fmla="*/ 3015 h 4316"/>
                  <a:gd name="T64" fmla="*/ 41 w 735"/>
                  <a:gd name="T65" fmla="*/ 2709 h 4316"/>
                  <a:gd name="T66" fmla="*/ 18 w 735"/>
                  <a:gd name="T67" fmla="*/ 2404 h 4316"/>
                  <a:gd name="T68" fmla="*/ 12 w 735"/>
                  <a:gd name="T69" fmla="*/ 2098 h 4316"/>
                  <a:gd name="T70" fmla="*/ 12 w 735"/>
                  <a:gd name="T71" fmla="*/ 2098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0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>
                  <a:gd name="T0" fmla="*/ 18 w 837"/>
                  <a:gd name="T1" fmla="*/ 1948 h 4316"/>
                  <a:gd name="T2" fmla="*/ 48 w 837"/>
                  <a:gd name="T3" fmla="*/ 1708 h 4316"/>
                  <a:gd name="T4" fmla="*/ 96 w 837"/>
                  <a:gd name="T5" fmla="*/ 1475 h 4316"/>
                  <a:gd name="T6" fmla="*/ 161 w 837"/>
                  <a:gd name="T7" fmla="*/ 1235 h 4316"/>
                  <a:gd name="T8" fmla="*/ 251 w 837"/>
                  <a:gd name="T9" fmla="*/ 995 h 4316"/>
                  <a:gd name="T10" fmla="*/ 365 w 837"/>
                  <a:gd name="T11" fmla="*/ 755 h 4316"/>
                  <a:gd name="T12" fmla="*/ 496 w 837"/>
                  <a:gd name="T13" fmla="*/ 510 h 4316"/>
                  <a:gd name="T14" fmla="*/ 658 w 837"/>
                  <a:gd name="T15" fmla="*/ 258 h 4316"/>
                  <a:gd name="T16" fmla="*/ 741 w 837"/>
                  <a:gd name="T17" fmla="*/ 132 h 4316"/>
                  <a:gd name="T18" fmla="*/ 837 w 837"/>
                  <a:gd name="T19" fmla="*/ 0 h 4316"/>
                  <a:gd name="T20" fmla="*/ 825 w 837"/>
                  <a:gd name="T21" fmla="*/ 0 h 4316"/>
                  <a:gd name="T22" fmla="*/ 729 w 837"/>
                  <a:gd name="T23" fmla="*/ 132 h 4316"/>
                  <a:gd name="T24" fmla="*/ 640 w 837"/>
                  <a:gd name="T25" fmla="*/ 258 h 4316"/>
                  <a:gd name="T26" fmla="*/ 562 w 837"/>
                  <a:gd name="T27" fmla="*/ 384 h 4316"/>
                  <a:gd name="T28" fmla="*/ 484 w 837"/>
                  <a:gd name="T29" fmla="*/ 510 h 4316"/>
                  <a:gd name="T30" fmla="*/ 353 w 837"/>
                  <a:gd name="T31" fmla="*/ 755 h 4316"/>
                  <a:gd name="T32" fmla="*/ 239 w 837"/>
                  <a:gd name="T33" fmla="*/ 995 h 4316"/>
                  <a:gd name="T34" fmla="*/ 150 w 837"/>
                  <a:gd name="T35" fmla="*/ 1235 h 4316"/>
                  <a:gd name="T36" fmla="*/ 84 w 837"/>
                  <a:gd name="T37" fmla="*/ 1469 h 4316"/>
                  <a:gd name="T38" fmla="*/ 36 w 837"/>
                  <a:gd name="T39" fmla="*/ 1702 h 4316"/>
                  <a:gd name="T40" fmla="*/ 6 w 837"/>
                  <a:gd name="T41" fmla="*/ 1942 h 4316"/>
                  <a:gd name="T42" fmla="*/ 0 w 837"/>
                  <a:gd name="T43" fmla="*/ 2200 h 4316"/>
                  <a:gd name="T44" fmla="*/ 12 w 837"/>
                  <a:gd name="T45" fmla="*/ 2470 h 4316"/>
                  <a:gd name="T46" fmla="*/ 48 w 837"/>
                  <a:gd name="T47" fmla="*/ 2739 h 4316"/>
                  <a:gd name="T48" fmla="*/ 114 w 837"/>
                  <a:gd name="T49" fmla="*/ 3027 h 4316"/>
                  <a:gd name="T50" fmla="*/ 150 w 837"/>
                  <a:gd name="T51" fmla="*/ 3171 h 4316"/>
                  <a:gd name="T52" fmla="*/ 197 w 837"/>
                  <a:gd name="T53" fmla="*/ 3321 h 4316"/>
                  <a:gd name="T54" fmla="*/ 245 w 837"/>
                  <a:gd name="T55" fmla="*/ 3477 h 4316"/>
                  <a:gd name="T56" fmla="*/ 305 w 837"/>
                  <a:gd name="T57" fmla="*/ 3639 h 4316"/>
                  <a:gd name="T58" fmla="*/ 365 w 837"/>
                  <a:gd name="T59" fmla="*/ 3800 h 4316"/>
                  <a:gd name="T60" fmla="*/ 437 w 837"/>
                  <a:gd name="T61" fmla="*/ 3968 h 4316"/>
                  <a:gd name="T62" fmla="*/ 508 w 837"/>
                  <a:gd name="T63" fmla="*/ 4136 h 4316"/>
                  <a:gd name="T64" fmla="*/ 592 w 837"/>
                  <a:gd name="T65" fmla="*/ 4316 h 4316"/>
                  <a:gd name="T66" fmla="*/ 604 w 837"/>
                  <a:gd name="T67" fmla="*/ 4316 h 4316"/>
                  <a:gd name="T68" fmla="*/ 520 w 837"/>
                  <a:gd name="T69" fmla="*/ 4136 h 4316"/>
                  <a:gd name="T70" fmla="*/ 448 w 837"/>
                  <a:gd name="T71" fmla="*/ 3968 h 4316"/>
                  <a:gd name="T72" fmla="*/ 377 w 837"/>
                  <a:gd name="T73" fmla="*/ 3800 h 4316"/>
                  <a:gd name="T74" fmla="*/ 317 w 837"/>
                  <a:gd name="T75" fmla="*/ 3639 h 4316"/>
                  <a:gd name="T76" fmla="*/ 257 w 837"/>
                  <a:gd name="T77" fmla="*/ 3477 h 4316"/>
                  <a:gd name="T78" fmla="*/ 209 w 837"/>
                  <a:gd name="T79" fmla="*/ 3327 h 4316"/>
                  <a:gd name="T80" fmla="*/ 161 w 837"/>
                  <a:gd name="T81" fmla="*/ 3171 h 4316"/>
                  <a:gd name="T82" fmla="*/ 126 w 837"/>
                  <a:gd name="T83" fmla="*/ 3027 h 4316"/>
                  <a:gd name="T84" fmla="*/ 60 w 837"/>
                  <a:gd name="T85" fmla="*/ 2739 h 4316"/>
                  <a:gd name="T86" fmla="*/ 24 w 837"/>
                  <a:gd name="T87" fmla="*/ 2470 h 4316"/>
                  <a:gd name="T88" fmla="*/ 12 w 837"/>
                  <a:gd name="T89" fmla="*/ 2206 h 4316"/>
                  <a:gd name="T90" fmla="*/ 18 w 837"/>
                  <a:gd name="T91" fmla="*/ 1948 h 4316"/>
                  <a:gd name="T92" fmla="*/ 18 w 837"/>
                  <a:gd name="T93" fmla="*/ 1948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9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>
                <a:gd name="T0" fmla="*/ 0 w 604"/>
                <a:gd name="T1" fmla="*/ 54 h 1415"/>
                <a:gd name="T2" fmla="*/ 42 w 604"/>
                <a:gd name="T3" fmla="*/ 228 h 1415"/>
                <a:gd name="T4" fmla="*/ 96 w 604"/>
                <a:gd name="T5" fmla="*/ 402 h 1415"/>
                <a:gd name="T6" fmla="*/ 161 w 604"/>
                <a:gd name="T7" fmla="*/ 576 h 1415"/>
                <a:gd name="T8" fmla="*/ 227 w 604"/>
                <a:gd name="T9" fmla="*/ 744 h 1415"/>
                <a:gd name="T10" fmla="*/ 305 w 604"/>
                <a:gd name="T11" fmla="*/ 917 h 1415"/>
                <a:gd name="T12" fmla="*/ 389 w 604"/>
                <a:gd name="T13" fmla="*/ 1085 h 1415"/>
                <a:gd name="T14" fmla="*/ 484 w 604"/>
                <a:gd name="T15" fmla="*/ 1253 h 1415"/>
                <a:gd name="T16" fmla="*/ 586 w 604"/>
                <a:gd name="T17" fmla="*/ 1415 h 1415"/>
                <a:gd name="T18" fmla="*/ 604 w 604"/>
                <a:gd name="T19" fmla="*/ 1415 h 1415"/>
                <a:gd name="T20" fmla="*/ 496 w 604"/>
                <a:gd name="T21" fmla="*/ 1247 h 1415"/>
                <a:gd name="T22" fmla="*/ 401 w 604"/>
                <a:gd name="T23" fmla="*/ 1073 h 1415"/>
                <a:gd name="T24" fmla="*/ 311 w 604"/>
                <a:gd name="T25" fmla="*/ 899 h 1415"/>
                <a:gd name="T26" fmla="*/ 233 w 604"/>
                <a:gd name="T27" fmla="*/ 720 h 1415"/>
                <a:gd name="T28" fmla="*/ 161 w 604"/>
                <a:gd name="T29" fmla="*/ 546 h 1415"/>
                <a:gd name="T30" fmla="*/ 102 w 604"/>
                <a:gd name="T31" fmla="*/ 366 h 1415"/>
                <a:gd name="T32" fmla="*/ 48 w 604"/>
                <a:gd name="T33" fmla="*/ 180 h 1415"/>
                <a:gd name="T34" fmla="*/ 0 w 604"/>
                <a:gd name="T35" fmla="*/ 0 h 1415"/>
                <a:gd name="T36" fmla="*/ 0 w 604"/>
                <a:gd name="T37" fmla="*/ 54 h 1415"/>
                <a:gd name="T38" fmla="*/ 0 w 604"/>
                <a:gd name="T39" fmla="*/ 54 h 14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>
                <a:gd name="T0" fmla="*/ 0 w 227"/>
                <a:gd name="T1" fmla="*/ 30 h 426"/>
                <a:gd name="T2" fmla="*/ 108 w 227"/>
                <a:gd name="T3" fmla="*/ 240 h 426"/>
                <a:gd name="T4" fmla="*/ 215 w 227"/>
                <a:gd name="T5" fmla="*/ 426 h 426"/>
                <a:gd name="T6" fmla="*/ 227 w 227"/>
                <a:gd name="T7" fmla="*/ 426 h 426"/>
                <a:gd name="T8" fmla="*/ 167 w 227"/>
                <a:gd name="T9" fmla="*/ 330 h 426"/>
                <a:gd name="T10" fmla="*/ 114 w 227"/>
                <a:gd name="T11" fmla="*/ 222 h 426"/>
                <a:gd name="T12" fmla="*/ 0 w 227"/>
                <a:gd name="T13" fmla="*/ 0 h 426"/>
                <a:gd name="T14" fmla="*/ 0 w 227"/>
                <a:gd name="T15" fmla="*/ 30 h 426"/>
                <a:gd name="T16" fmla="*/ 0 w 227"/>
                <a:gd name="T17" fmla="*/ 30 h 4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>
                <a:gd name="T0" fmla="*/ 981 w 981"/>
                <a:gd name="T1" fmla="*/ 1786 h 1786"/>
                <a:gd name="T2" fmla="*/ 981 w 981"/>
                <a:gd name="T3" fmla="*/ 1720 h 1786"/>
                <a:gd name="T4" fmla="*/ 969 w 981"/>
                <a:gd name="T5" fmla="*/ 1666 h 1786"/>
                <a:gd name="T6" fmla="*/ 957 w 981"/>
                <a:gd name="T7" fmla="*/ 1613 h 1786"/>
                <a:gd name="T8" fmla="*/ 921 w 981"/>
                <a:gd name="T9" fmla="*/ 1487 h 1786"/>
                <a:gd name="T10" fmla="*/ 885 w 981"/>
                <a:gd name="T11" fmla="*/ 1361 h 1786"/>
                <a:gd name="T12" fmla="*/ 796 w 981"/>
                <a:gd name="T13" fmla="*/ 1121 h 1786"/>
                <a:gd name="T14" fmla="*/ 682 w 981"/>
                <a:gd name="T15" fmla="*/ 899 h 1786"/>
                <a:gd name="T16" fmla="*/ 562 w 981"/>
                <a:gd name="T17" fmla="*/ 689 h 1786"/>
                <a:gd name="T18" fmla="*/ 431 w 981"/>
                <a:gd name="T19" fmla="*/ 498 h 1786"/>
                <a:gd name="T20" fmla="*/ 293 w 981"/>
                <a:gd name="T21" fmla="*/ 318 h 1786"/>
                <a:gd name="T22" fmla="*/ 150 w 981"/>
                <a:gd name="T23" fmla="*/ 150 h 1786"/>
                <a:gd name="T24" fmla="*/ 12 w 981"/>
                <a:gd name="T25" fmla="*/ 0 h 1786"/>
                <a:gd name="T26" fmla="*/ 0 w 981"/>
                <a:gd name="T27" fmla="*/ 0 h 1786"/>
                <a:gd name="T28" fmla="*/ 138 w 981"/>
                <a:gd name="T29" fmla="*/ 150 h 1786"/>
                <a:gd name="T30" fmla="*/ 275 w 981"/>
                <a:gd name="T31" fmla="*/ 318 h 1786"/>
                <a:gd name="T32" fmla="*/ 413 w 981"/>
                <a:gd name="T33" fmla="*/ 498 h 1786"/>
                <a:gd name="T34" fmla="*/ 545 w 981"/>
                <a:gd name="T35" fmla="*/ 689 h 1786"/>
                <a:gd name="T36" fmla="*/ 670 w 981"/>
                <a:gd name="T37" fmla="*/ 899 h 1786"/>
                <a:gd name="T38" fmla="*/ 778 w 981"/>
                <a:gd name="T39" fmla="*/ 1121 h 1786"/>
                <a:gd name="T40" fmla="*/ 873 w 981"/>
                <a:gd name="T41" fmla="*/ 1361 h 1786"/>
                <a:gd name="T42" fmla="*/ 909 w 981"/>
                <a:gd name="T43" fmla="*/ 1487 h 1786"/>
                <a:gd name="T44" fmla="*/ 945 w 981"/>
                <a:gd name="T45" fmla="*/ 1619 h 1786"/>
                <a:gd name="T46" fmla="*/ 963 w 981"/>
                <a:gd name="T47" fmla="*/ 1702 h 1786"/>
                <a:gd name="T48" fmla="*/ 981 w 981"/>
                <a:gd name="T49" fmla="*/ 1786 h 1786"/>
                <a:gd name="T50" fmla="*/ 981 w 981"/>
                <a:gd name="T51" fmla="*/ 1786 h 17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>
                <a:gd name="T0" fmla="*/ 721 w 717"/>
                <a:gd name="T1" fmla="*/ 845 h 845"/>
                <a:gd name="T2" fmla="*/ 721 w 717"/>
                <a:gd name="T3" fmla="*/ 821 h 845"/>
                <a:gd name="T4" fmla="*/ 578 w 717"/>
                <a:gd name="T5" fmla="*/ 605 h 845"/>
                <a:gd name="T6" fmla="*/ 408 w 717"/>
                <a:gd name="T7" fmla="*/ 396 h 845"/>
                <a:gd name="T8" fmla="*/ 223 w 717"/>
                <a:gd name="T9" fmla="*/ 192 h 845"/>
                <a:gd name="T10" fmla="*/ 17 w 717"/>
                <a:gd name="T11" fmla="*/ 0 h 845"/>
                <a:gd name="T12" fmla="*/ 0 w 717"/>
                <a:gd name="T13" fmla="*/ 0 h 845"/>
                <a:gd name="T14" fmla="*/ 211 w 717"/>
                <a:gd name="T15" fmla="*/ 198 h 845"/>
                <a:gd name="T16" fmla="*/ 402 w 717"/>
                <a:gd name="T17" fmla="*/ 408 h 845"/>
                <a:gd name="T18" fmla="*/ 572 w 717"/>
                <a:gd name="T19" fmla="*/ 623 h 845"/>
                <a:gd name="T20" fmla="*/ 721 w 717"/>
                <a:gd name="T21" fmla="*/ 845 h 845"/>
                <a:gd name="T22" fmla="*/ 721 w 717"/>
                <a:gd name="T23" fmla="*/ 845 h 845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3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>
                <a:gd name="T0" fmla="*/ 409 w 407"/>
                <a:gd name="T1" fmla="*/ 414 h 414"/>
                <a:gd name="T2" fmla="*/ 409 w 407"/>
                <a:gd name="T3" fmla="*/ 396 h 414"/>
                <a:gd name="T4" fmla="*/ 224 w 407"/>
                <a:gd name="T5" fmla="*/ 192 h 414"/>
                <a:gd name="T6" fmla="*/ 12 w 407"/>
                <a:gd name="T7" fmla="*/ 0 h 414"/>
                <a:gd name="T8" fmla="*/ 0 w 407"/>
                <a:gd name="T9" fmla="*/ 0 h 414"/>
                <a:gd name="T10" fmla="*/ 108 w 407"/>
                <a:gd name="T11" fmla="*/ 102 h 414"/>
                <a:gd name="T12" fmla="*/ 218 w 407"/>
                <a:gd name="T13" fmla="*/ 204 h 414"/>
                <a:gd name="T14" fmla="*/ 409 w 407"/>
                <a:gd name="T15" fmla="*/ 414 h 414"/>
                <a:gd name="T16" fmla="*/ 409 w 407"/>
                <a:gd name="T17" fmla="*/ 414 h 41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4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>
                <a:gd name="T0" fmla="*/ 0 w 855"/>
                <a:gd name="T1" fmla="*/ 1361 h 1409"/>
                <a:gd name="T2" fmla="*/ 0 w 855"/>
                <a:gd name="T3" fmla="*/ 1409 h 1409"/>
                <a:gd name="T4" fmla="*/ 54 w 855"/>
                <a:gd name="T5" fmla="*/ 1211 h 1409"/>
                <a:gd name="T6" fmla="*/ 126 w 855"/>
                <a:gd name="T7" fmla="*/ 1013 h 1409"/>
                <a:gd name="T8" fmla="*/ 215 w 855"/>
                <a:gd name="T9" fmla="*/ 827 h 1409"/>
                <a:gd name="T10" fmla="*/ 311 w 855"/>
                <a:gd name="T11" fmla="*/ 647 h 1409"/>
                <a:gd name="T12" fmla="*/ 431 w 855"/>
                <a:gd name="T13" fmla="*/ 474 h 1409"/>
                <a:gd name="T14" fmla="*/ 556 w 855"/>
                <a:gd name="T15" fmla="*/ 312 h 1409"/>
                <a:gd name="T16" fmla="*/ 700 w 855"/>
                <a:gd name="T17" fmla="*/ 150 h 1409"/>
                <a:gd name="T18" fmla="*/ 855 w 855"/>
                <a:gd name="T19" fmla="*/ 0 h 1409"/>
                <a:gd name="T20" fmla="*/ 837 w 855"/>
                <a:gd name="T21" fmla="*/ 0 h 1409"/>
                <a:gd name="T22" fmla="*/ 688 w 855"/>
                <a:gd name="T23" fmla="*/ 144 h 1409"/>
                <a:gd name="T24" fmla="*/ 550 w 855"/>
                <a:gd name="T25" fmla="*/ 300 h 1409"/>
                <a:gd name="T26" fmla="*/ 425 w 855"/>
                <a:gd name="T27" fmla="*/ 462 h 1409"/>
                <a:gd name="T28" fmla="*/ 311 w 855"/>
                <a:gd name="T29" fmla="*/ 629 h 1409"/>
                <a:gd name="T30" fmla="*/ 215 w 855"/>
                <a:gd name="T31" fmla="*/ 803 h 1409"/>
                <a:gd name="T32" fmla="*/ 132 w 855"/>
                <a:gd name="T33" fmla="*/ 983 h 1409"/>
                <a:gd name="T34" fmla="*/ 60 w 855"/>
                <a:gd name="T35" fmla="*/ 1169 h 1409"/>
                <a:gd name="T36" fmla="*/ 0 w 855"/>
                <a:gd name="T37" fmla="*/ 1361 h 1409"/>
                <a:gd name="T38" fmla="*/ 0 w 855"/>
                <a:gd name="T39" fmla="*/ 1361 h 14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>
                <a:gd name="T0" fmla="*/ 590 w 586"/>
                <a:gd name="T1" fmla="*/ 0 h 599"/>
                <a:gd name="T2" fmla="*/ 572 w 586"/>
                <a:gd name="T3" fmla="*/ 0 h 599"/>
                <a:gd name="T4" fmla="*/ 409 w 586"/>
                <a:gd name="T5" fmla="*/ 132 h 599"/>
                <a:gd name="T6" fmla="*/ 259 w 586"/>
                <a:gd name="T7" fmla="*/ 270 h 599"/>
                <a:gd name="T8" fmla="*/ 120 w 586"/>
                <a:gd name="T9" fmla="*/ 420 h 599"/>
                <a:gd name="T10" fmla="*/ 0 w 586"/>
                <a:gd name="T11" fmla="*/ 575 h 599"/>
                <a:gd name="T12" fmla="*/ 0 w 586"/>
                <a:gd name="T13" fmla="*/ 599 h 599"/>
                <a:gd name="T14" fmla="*/ 120 w 586"/>
                <a:gd name="T15" fmla="*/ 432 h 599"/>
                <a:gd name="T16" fmla="*/ 259 w 586"/>
                <a:gd name="T17" fmla="*/ 282 h 599"/>
                <a:gd name="T18" fmla="*/ 415 w 586"/>
                <a:gd name="T19" fmla="*/ 138 h 599"/>
                <a:gd name="T20" fmla="*/ 590 w 586"/>
                <a:gd name="T21" fmla="*/ 0 h 599"/>
                <a:gd name="T22" fmla="*/ 590 w 586"/>
                <a:gd name="T23" fmla="*/ 0 h 599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>
                <a:gd name="T0" fmla="*/ 271 w 269"/>
                <a:gd name="T1" fmla="*/ 0 h 252"/>
                <a:gd name="T2" fmla="*/ 253 w 269"/>
                <a:gd name="T3" fmla="*/ 0 h 252"/>
                <a:gd name="T4" fmla="*/ 120 w 269"/>
                <a:gd name="T5" fmla="*/ 114 h 252"/>
                <a:gd name="T6" fmla="*/ 60 w 269"/>
                <a:gd name="T7" fmla="*/ 174 h 252"/>
                <a:gd name="T8" fmla="*/ 0 w 269"/>
                <a:gd name="T9" fmla="*/ 234 h 252"/>
                <a:gd name="T10" fmla="*/ 0 w 269"/>
                <a:gd name="T11" fmla="*/ 252 h 252"/>
                <a:gd name="T12" fmla="*/ 126 w 269"/>
                <a:gd name="T13" fmla="*/ 120 h 252"/>
                <a:gd name="T14" fmla="*/ 271 w 269"/>
                <a:gd name="T15" fmla="*/ 0 h 252"/>
                <a:gd name="T16" fmla="*/ 271 w 269"/>
                <a:gd name="T17" fmla="*/ 0 h 25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20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23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4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7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1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8471" name="Rectangle 3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8472" name="Rectangle 4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1" name="Rectangle 41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2" name="Rectangle 4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" name="Rectangle 4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413EAD-B63F-4DBE-8707-A6B45E5303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5996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DB7CA3-4BFF-453D-83BA-BC4CEA2FD0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9784034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BACB7B-D648-41EB-8F4C-7EC2C339F9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6278356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770DDA-33A0-4045-B840-BB9C7FB1B3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1284686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50B0F6-5A0D-4F11-969D-6C21DBB45B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9466548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2E388-1858-4801-9275-29F980D2CA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9675443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4F9D50-B6FB-4A76-BB66-D4929BE918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7367125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F834A-6F57-49DB-B0E1-1FF6298FD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9618672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4FFEA7-D69A-42C6-A80C-C9A82DDEF8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9279595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6D3D35-CDD3-40BA-B663-FCC80E7F29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6438584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C1DBA6-FC9F-4633-AF0E-6BD7BB8690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0492850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DB696F-3A4C-4D57-9BAE-FFF71C6A41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1215979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277B5-43AE-45D7-AC02-DEB95ACC30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6695689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F9FEAA-743F-4D4D-8622-A0C5158BB6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589781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39216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588" y="0"/>
            <a:ext cx="9148762" cy="6851650"/>
            <a:chOff x="1" y="0"/>
            <a:chExt cx="5763" cy="4316"/>
          </a:xfrm>
        </p:grpSpPr>
        <p:sp>
          <p:nvSpPr>
            <p:cNvPr id="17411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>
                <a:gd name="T0" fmla="*/ 717 w 717"/>
                <a:gd name="T1" fmla="*/ 72 h 1690"/>
                <a:gd name="T2" fmla="*/ 717 w 717"/>
                <a:gd name="T3" fmla="*/ 0 h 1690"/>
                <a:gd name="T4" fmla="*/ 699 w 717"/>
                <a:gd name="T5" fmla="*/ 101 h 1690"/>
                <a:gd name="T6" fmla="*/ 675 w 717"/>
                <a:gd name="T7" fmla="*/ 209 h 1690"/>
                <a:gd name="T8" fmla="*/ 627 w 717"/>
                <a:gd name="T9" fmla="*/ 389 h 1690"/>
                <a:gd name="T10" fmla="*/ 574 w 717"/>
                <a:gd name="T11" fmla="*/ 569 h 1690"/>
                <a:gd name="T12" fmla="*/ 502 w 717"/>
                <a:gd name="T13" fmla="*/ 749 h 1690"/>
                <a:gd name="T14" fmla="*/ 424 w 717"/>
                <a:gd name="T15" fmla="*/ 935 h 1690"/>
                <a:gd name="T16" fmla="*/ 334 w 717"/>
                <a:gd name="T17" fmla="*/ 1121 h 1690"/>
                <a:gd name="T18" fmla="*/ 233 w 717"/>
                <a:gd name="T19" fmla="*/ 1312 h 1690"/>
                <a:gd name="T20" fmla="*/ 125 w 717"/>
                <a:gd name="T21" fmla="*/ 1498 h 1690"/>
                <a:gd name="T22" fmla="*/ 0 w 717"/>
                <a:gd name="T23" fmla="*/ 1690 h 1690"/>
                <a:gd name="T24" fmla="*/ 11 w 717"/>
                <a:gd name="T25" fmla="*/ 1690 h 1690"/>
                <a:gd name="T26" fmla="*/ 137 w 717"/>
                <a:gd name="T27" fmla="*/ 1498 h 1690"/>
                <a:gd name="T28" fmla="*/ 245 w 717"/>
                <a:gd name="T29" fmla="*/ 1312 h 1690"/>
                <a:gd name="T30" fmla="*/ 346 w 717"/>
                <a:gd name="T31" fmla="*/ 1121 h 1690"/>
                <a:gd name="T32" fmla="*/ 436 w 717"/>
                <a:gd name="T33" fmla="*/ 935 h 1690"/>
                <a:gd name="T34" fmla="*/ 514 w 717"/>
                <a:gd name="T35" fmla="*/ 749 h 1690"/>
                <a:gd name="T36" fmla="*/ 585 w 717"/>
                <a:gd name="T37" fmla="*/ 569 h 1690"/>
                <a:gd name="T38" fmla="*/ 639 w 717"/>
                <a:gd name="T39" fmla="*/ 389 h 1690"/>
                <a:gd name="T40" fmla="*/ 687 w 717"/>
                <a:gd name="T41" fmla="*/ 209 h 1690"/>
                <a:gd name="T42" fmla="*/ 705 w 717"/>
                <a:gd name="T43" fmla="*/ 143 h 1690"/>
                <a:gd name="T44" fmla="*/ 717 w 717"/>
                <a:gd name="T45" fmla="*/ 72 h 1690"/>
                <a:gd name="T46" fmla="*/ 717 w 717"/>
                <a:gd name="T47" fmla="*/ 72 h 16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412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>
                <a:gd name="T0" fmla="*/ 377 w 377"/>
                <a:gd name="T1" fmla="*/ 0 h 522"/>
                <a:gd name="T2" fmla="*/ 293 w 377"/>
                <a:gd name="T3" fmla="*/ 132 h 522"/>
                <a:gd name="T4" fmla="*/ 204 w 377"/>
                <a:gd name="T5" fmla="*/ 264 h 522"/>
                <a:gd name="T6" fmla="*/ 102 w 377"/>
                <a:gd name="T7" fmla="*/ 396 h 522"/>
                <a:gd name="T8" fmla="*/ 0 w 377"/>
                <a:gd name="T9" fmla="*/ 522 h 522"/>
                <a:gd name="T10" fmla="*/ 12 w 377"/>
                <a:gd name="T11" fmla="*/ 522 h 522"/>
                <a:gd name="T12" fmla="*/ 114 w 377"/>
                <a:gd name="T13" fmla="*/ 402 h 522"/>
                <a:gd name="T14" fmla="*/ 204 w 377"/>
                <a:gd name="T15" fmla="*/ 282 h 522"/>
                <a:gd name="T16" fmla="*/ 377 w 377"/>
                <a:gd name="T17" fmla="*/ 24 h 522"/>
                <a:gd name="T18" fmla="*/ 377 w 377"/>
                <a:gd name="T19" fmla="*/ 0 h 522"/>
                <a:gd name="T20" fmla="*/ 377 w 377"/>
                <a:gd name="T21" fmla="*/ 0 h 5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413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>
                <a:gd name="T0" fmla="*/ 0 w 84"/>
                <a:gd name="T1" fmla="*/ 102 h 102"/>
                <a:gd name="T2" fmla="*/ 18 w 84"/>
                <a:gd name="T3" fmla="*/ 102 h 102"/>
                <a:gd name="T4" fmla="*/ 48 w 84"/>
                <a:gd name="T5" fmla="*/ 60 h 102"/>
                <a:gd name="T6" fmla="*/ 84 w 84"/>
                <a:gd name="T7" fmla="*/ 24 h 102"/>
                <a:gd name="T8" fmla="*/ 84 w 84"/>
                <a:gd name="T9" fmla="*/ 0 h 102"/>
                <a:gd name="T10" fmla="*/ 42 w 84"/>
                <a:gd name="T11" fmla="*/ 54 h 102"/>
                <a:gd name="T12" fmla="*/ 0 w 84"/>
                <a:gd name="T13" fmla="*/ 102 h 102"/>
                <a:gd name="T14" fmla="*/ 0 w 84"/>
                <a:gd name="T15" fmla="*/ 10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35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17415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>
                  <a:gd name="T0" fmla="*/ 0 w 72"/>
                  <a:gd name="T1" fmla="*/ 0 h 4316"/>
                  <a:gd name="T2" fmla="*/ 60 w 72"/>
                  <a:gd name="T3" fmla="*/ 4316 h 4316"/>
                  <a:gd name="T4" fmla="*/ 72 w 72"/>
                  <a:gd name="T5" fmla="*/ 4316 h 4316"/>
                  <a:gd name="T6" fmla="*/ 12 w 72"/>
                  <a:gd name="T7" fmla="*/ 0 h 4316"/>
                  <a:gd name="T8" fmla="*/ 0 w 72"/>
                  <a:gd name="T9" fmla="*/ 0 h 4316"/>
                  <a:gd name="T10" fmla="*/ 0 w 72"/>
                  <a:gd name="T11" fmla="*/ 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416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>
                  <a:gd name="T0" fmla="*/ 24 w 174"/>
                  <a:gd name="T1" fmla="*/ 0 h 4316"/>
                  <a:gd name="T2" fmla="*/ 12 w 174"/>
                  <a:gd name="T3" fmla="*/ 0 h 4316"/>
                  <a:gd name="T4" fmla="*/ 42 w 174"/>
                  <a:gd name="T5" fmla="*/ 216 h 4316"/>
                  <a:gd name="T6" fmla="*/ 72 w 174"/>
                  <a:gd name="T7" fmla="*/ 444 h 4316"/>
                  <a:gd name="T8" fmla="*/ 96 w 174"/>
                  <a:gd name="T9" fmla="*/ 689 h 4316"/>
                  <a:gd name="T10" fmla="*/ 120 w 174"/>
                  <a:gd name="T11" fmla="*/ 947 h 4316"/>
                  <a:gd name="T12" fmla="*/ 132 w 174"/>
                  <a:gd name="T13" fmla="*/ 1211 h 4316"/>
                  <a:gd name="T14" fmla="*/ 150 w 174"/>
                  <a:gd name="T15" fmla="*/ 1487 h 4316"/>
                  <a:gd name="T16" fmla="*/ 156 w 174"/>
                  <a:gd name="T17" fmla="*/ 1768 h 4316"/>
                  <a:gd name="T18" fmla="*/ 162 w 174"/>
                  <a:gd name="T19" fmla="*/ 2062 h 4316"/>
                  <a:gd name="T20" fmla="*/ 156 w 174"/>
                  <a:gd name="T21" fmla="*/ 2644 h 4316"/>
                  <a:gd name="T22" fmla="*/ 126 w 174"/>
                  <a:gd name="T23" fmla="*/ 3225 h 4316"/>
                  <a:gd name="T24" fmla="*/ 108 w 174"/>
                  <a:gd name="T25" fmla="*/ 3507 h 4316"/>
                  <a:gd name="T26" fmla="*/ 78 w 174"/>
                  <a:gd name="T27" fmla="*/ 3788 h 4316"/>
                  <a:gd name="T28" fmla="*/ 42 w 174"/>
                  <a:gd name="T29" fmla="*/ 4058 h 4316"/>
                  <a:gd name="T30" fmla="*/ 0 w 174"/>
                  <a:gd name="T31" fmla="*/ 4316 h 4316"/>
                  <a:gd name="T32" fmla="*/ 12 w 174"/>
                  <a:gd name="T33" fmla="*/ 4316 h 4316"/>
                  <a:gd name="T34" fmla="*/ 54 w 174"/>
                  <a:gd name="T35" fmla="*/ 4058 h 4316"/>
                  <a:gd name="T36" fmla="*/ 90 w 174"/>
                  <a:gd name="T37" fmla="*/ 3782 h 4316"/>
                  <a:gd name="T38" fmla="*/ 120 w 174"/>
                  <a:gd name="T39" fmla="*/ 3507 h 4316"/>
                  <a:gd name="T40" fmla="*/ 138 w 174"/>
                  <a:gd name="T41" fmla="*/ 3219 h 4316"/>
                  <a:gd name="T42" fmla="*/ 168 w 174"/>
                  <a:gd name="T43" fmla="*/ 2638 h 4316"/>
                  <a:gd name="T44" fmla="*/ 174 w 174"/>
                  <a:gd name="T45" fmla="*/ 2056 h 4316"/>
                  <a:gd name="T46" fmla="*/ 168 w 174"/>
                  <a:gd name="T47" fmla="*/ 1768 h 4316"/>
                  <a:gd name="T48" fmla="*/ 162 w 174"/>
                  <a:gd name="T49" fmla="*/ 1487 h 4316"/>
                  <a:gd name="T50" fmla="*/ 144 w 174"/>
                  <a:gd name="T51" fmla="*/ 1211 h 4316"/>
                  <a:gd name="T52" fmla="*/ 132 w 174"/>
                  <a:gd name="T53" fmla="*/ 941 h 4316"/>
                  <a:gd name="T54" fmla="*/ 108 w 174"/>
                  <a:gd name="T55" fmla="*/ 689 h 4316"/>
                  <a:gd name="T56" fmla="*/ 84 w 174"/>
                  <a:gd name="T57" fmla="*/ 444 h 4316"/>
                  <a:gd name="T58" fmla="*/ 54 w 174"/>
                  <a:gd name="T59" fmla="*/ 216 h 4316"/>
                  <a:gd name="T60" fmla="*/ 24 w 174"/>
                  <a:gd name="T61" fmla="*/ 0 h 4316"/>
                  <a:gd name="T62" fmla="*/ 24 w 174"/>
                  <a:gd name="T63" fmla="*/ 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417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>
                  <a:gd name="T0" fmla="*/ 329 w 335"/>
                  <a:gd name="T1" fmla="*/ 2014 h 4316"/>
                  <a:gd name="T2" fmla="*/ 317 w 335"/>
                  <a:gd name="T3" fmla="*/ 1726 h 4316"/>
                  <a:gd name="T4" fmla="*/ 293 w 335"/>
                  <a:gd name="T5" fmla="*/ 1445 h 4316"/>
                  <a:gd name="T6" fmla="*/ 263 w 335"/>
                  <a:gd name="T7" fmla="*/ 1175 h 4316"/>
                  <a:gd name="T8" fmla="*/ 228 w 335"/>
                  <a:gd name="T9" fmla="*/ 917 h 4316"/>
                  <a:gd name="T10" fmla="*/ 186 w 335"/>
                  <a:gd name="T11" fmla="*/ 665 h 4316"/>
                  <a:gd name="T12" fmla="*/ 132 w 335"/>
                  <a:gd name="T13" fmla="*/ 432 h 4316"/>
                  <a:gd name="T14" fmla="*/ 78 w 335"/>
                  <a:gd name="T15" fmla="*/ 204 h 4316"/>
                  <a:gd name="T16" fmla="*/ 12 w 335"/>
                  <a:gd name="T17" fmla="*/ 0 h 4316"/>
                  <a:gd name="T18" fmla="*/ 0 w 335"/>
                  <a:gd name="T19" fmla="*/ 0 h 4316"/>
                  <a:gd name="T20" fmla="*/ 66 w 335"/>
                  <a:gd name="T21" fmla="*/ 204 h 4316"/>
                  <a:gd name="T22" fmla="*/ 120 w 335"/>
                  <a:gd name="T23" fmla="*/ 432 h 4316"/>
                  <a:gd name="T24" fmla="*/ 174 w 335"/>
                  <a:gd name="T25" fmla="*/ 665 h 4316"/>
                  <a:gd name="T26" fmla="*/ 216 w 335"/>
                  <a:gd name="T27" fmla="*/ 917 h 4316"/>
                  <a:gd name="T28" fmla="*/ 251 w 335"/>
                  <a:gd name="T29" fmla="*/ 1175 h 4316"/>
                  <a:gd name="T30" fmla="*/ 281 w 335"/>
                  <a:gd name="T31" fmla="*/ 1445 h 4316"/>
                  <a:gd name="T32" fmla="*/ 305 w 335"/>
                  <a:gd name="T33" fmla="*/ 1726 h 4316"/>
                  <a:gd name="T34" fmla="*/ 317 w 335"/>
                  <a:gd name="T35" fmla="*/ 2014 h 4316"/>
                  <a:gd name="T36" fmla="*/ 323 w 335"/>
                  <a:gd name="T37" fmla="*/ 2314 h 4316"/>
                  <a:gd name="T38" fmla="*/ 317 w 335"/>
                  <a:gd name="T39" fmla="*/ 2608 h 4316"/>
                  <a:gd name="T40" fmla="*/ 305 w 335"/>
                  <a:gd name="T41" fmla="*/ 2907 h 4316"/>
                  <a:gd name="T42" fmla="*/ 281 w 335"/>
                  <a:gd name="T43" fmla="*/ 3201 h 4316"/>
                  <a:gd name="T44" fmla="*/ 257 w 335"/>
                  <a:gd name="T45" fmla="*/ 3489 h 4316"/>
                  <a:gd name="T46" fmla="*/ 216 w 335"/>
                  <a:gd name="T47" fmla="*/ 3777 h 4316"/>
                  <a:gd name="T48" fmla="*/ 174 w 335"/>
                  <a:gd name="T49" fmla="*/ 4052 h 4316"/>
                  <a:gd name="T50" fmla="*/ 120 w 335"/>
                  <a:gd name="T51" fmla="*/ 4316 h 4316"/>
                  <a:gd name="T52" fmla="*/ 132 w 335"/>
                  <a:gd name="T53" fmla="*/ 4316 h 4316"/>
                  <a:gd name="T54" fmla="*/ 186 w 335"/>
                  <a:gd name="T55" fmla="*/ 4052 h 4316"/>
                  <a:gd name="T56" fmla="*/ 228 w 335"/>
                  <a:gd name="T57" fmla="*/ 3777 h 4316"/>
                  <a:gd name="T58" fmla="*/ 269 w 335"/>
                  <a:gd name="T59" fmla="*/ 3489 h 4316"/>
                  <a:gd name="T60" fmla="*/ 293 w 335"/>
                  <a:gd name="T61" fmla="*/ 3201 h 4316"/>
                  <a:gd name="T62" fmla="*/ 317 w 335"/>
                  <a:gd name="T63" fmla="*/ 2907 h 4316"/>
                  <a:gd name="T64" fmla="*/ 329 w 335"/>
                  <a:gd name="T65" fmla="*/ 2608 h 4316"/>
                  <a:gd name="T66" fmla="*/ 335 w 335"/>
                  <a:gd name="T67" fmla="*/ 2314 h 4316"/>
                  <a:gd name="T68" fmla="*/ 329 w 335"/>
                  <a:gd name="T69" fmla="*/ 2014 h 4316"/>
                  <a:gd name="T70" fmla="*/ 329 w 335"/>
                  <a:gd name="T71" fmla="*/ 2014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418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>
                  <a:gd name="T0" fmla="*/ 413 w 425"/>
                  <a:gd name="T1" fmla="*/ 1924 h 4316"/>
                  <a:gd name="T2" fmla="*/ 395 w 425"/>
                  <a:gd name="T3" fmla="*/ 1690 h 4316"/>
                  <a:gd name="T4" fmla="*/ 365 w 425"/>
                  <a:gd name="T5" fmla="*/ 1457 h 4316"/>
                  <a:gd name="T6" fmla="*/ 329 w 425"/>
                  <a:gd name="T7" fmla="*/ 1229 h 4316"/>
                  <a:gd name="T8" fmla="*/ 281 w 425"/>
                  <a:gd name="T9" fmla="*/ 1001 h 4316"/>
                  <a:gd name="T10" fmla="*/ 227 w 425"/>
                  <a:gd name="T11" fmla="*/ 761 h 4316"/>
                  <a:gd name="T12" fmla="*/ 162 w 425"/>
                  <a:gd name="T13" fmla="*/ 522 h 4316"/>
                  <a:gd name="T14" fmla="*/ 90 w 425"/>
                  <a:gd name="T15" fmla="*/ 270 h 4316"/>
                  <a:gd name="T16" fmla="*/ 12 w 425"/>
                  <a:gd name="T17" fmla="*/ 0 h 4316"/>
                  <a:gd name="T18" fmla="*/ 0 w 425"/>
                  <a:gd name="T19" fmla="*/ 0 h 4316"/>
                  <a:gd name="T20" fmla="*/ 84 w 425"/>
                  <a:gd name="T21" fmla="*/ 270 h 4316"/>
                  <a:gd name="T22" fmla="*/ 156 w 425"/>
                  <a:gd name="T23" fmla="*/ 522 h 4316"/>
                  <a:gd name="T24" fmla="*/ 216 w 425"/>
                  <a:gd name="T25" fmla="*/ 767 h 4316"/>
                  <a:gd name="T26" fmla="*/ 275 w 425"/>
                  <a:gd name="T27" fmla="*/ 1001 h 4316"/>
                  <a:gd name="T28" fmla="*/ 317 w 425"/>
                  <a:gd name="T29" fmla="*/ 1235 h 4316"/>
                  <a:gd name="T30" fmla="*/ 353 w 425"/>
                  <a:gd name="T31" fmla="*/ 1463 h 4316"/>
                  <a:gd name="T32" fmla="*/ 383 w 425"/>
                  <a:gd name="T33" fmla="*/ 1690 h 4316"/>
                  <a:gd name="T34" fmla="*/ 401 w 425"/>
                  <a:gd name="T35" fmla="*/ 1924 h 4316"/>
                  <a:gd name="T36" fmla="*/ 413 w 425"/>
                  <a:gd name="T37" fmla="*/ 2188 h 4316"/>
                  <a:gd name="T38" fmla="*/ 407 w 425"/>
                  <a:gd name="T39" fmla="*/ 2458 h 4316"/>
                  <a:gd name="T40" fmla="*/ 395 w 425"/>
                  <a:gd name="T41" fmla="*/ 2733 h 4316"/>
                  <a:gd name="T42" fmla="*/ 365 w 425"/>
                  <a:gd name="T43" fmla="*/ 3021 h 4316"/>
                  <a:gd name="T44" fmla="*/ 329 w 425"/>
                  <a:gd name="T45" fmla="*/ 3321 h 4316"/>
                  <a:gd name="T46" fmla="*/ 275 w 425"/>
                  <a:gd name="T47" fmla="*/ 3639 h 4316"/>
                  <a:gd name="T48" fmla="*/ 204 w 425"/>
                  <a:gd name="T49" fmla="*/ 3968 h 4316"/>
                  <a:gd name="T50" fmla="*/ 126 w 425"/>
                  <a:gd name="T51" fmla="*/ 4316 h 4316"/>
                  <a:gd name="T52" fmla="*/ 138 w 425"/>
                  <a:gd name="T53" fmla="*/ 4316 h 4316"/>
                  <a:gd name="T54" fmla="*/ 216 w 425"/>
                  <a:gd name="T55" fmla="*/ 3968 h 4316"/>
                  <a:gd name="T56" fmla="*/ 287 w 425"/>
                  <a:gd name="T57" fmla="*/ 3639 h 4316"/>
                  <a:gd name="T58" fmla="*/ 341 w 425"/>
                  <a:gd name="T59" fmla="*/ 3321 h 4316"/>
                  <a:gd name="T60" fmla="*/ 377 w 425"/>
                  <a:gd name="T61" fmla="*/ 3021 h 4316"/>
                  <a:gd name="T62" fmla="*/ 407 w 425"/>
                  <a:gd name="T63" fmla="*/ 2733 h 4316"/>
                  <a:gd name="T64" fmla="*/ 419 w 425"/>
                  <a:gd name="T65" fmla="*/ 2458 h 4316"/>
                  <a:gd name="T66" fmla="*/ 425 w 425"/>
                  <a:gd name="T67" fmla="*/ 2188 h 4316"/>
                  <a:gd name="T68" fmla="*/ 413 w 425"/>
                  <a:gd name="T69" fmla="*/ 1924 h 4316"/>
                  <a:gd name="T70" fmla="*/ 413 w 425"/>
                  <a:gd name="T71" fmla="*/ 1924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419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>
                  <a:gd name="T0" fmla="*/ 556 w 556"/>
                  <a:gd name="T1" fmla="*/ 2020 h 4316"/>
                  <a:gd name="T2" fmla="*/ 538 w 556"/>
                  <a:gd name="T3" fmla="*/ 1732 h 4316"/>
                  <a:gd name="T4" fmla="*/ 503 w 556"/>
                  <a:gd name="T5" fmla="*/ 1445 h 4316"/>
                  <a:gd name="T6" fmla="*/ 455 w 556"/>
                  <a:gd name="T7" fmla="*/ 1175 h 4316"/>
                  <a:gd name="T8" fmla="*/ 395 w 556"/>
                  <a:gd name="T9" fmla="*/ 911 h 4316"/>
                  <a:gd name="T10" fmla="*/ 317 w 556"/>
                  <a:gd name="T11" fmla="*/ 659 h 4316"/>
                  <a:gd name="T12" fmla="*/ 228 w 556"/>
                  <a:gd name="T13" fmla="*/ 426 h 4316"/>
                  <a:gd name="T14" fmla="*/ 126 w 556"/>
                  <a:gd name="T15" fmla="*/ 204 h 4316"/>
                  <a:gd name="T16" fmla="*/ 12 w 556"/>
                  <a:gd name="T17" fmla="*/ 0 h 4316"/>
                  <a:gd name="T18" fmla="*/ 0 w 556"/>
                  <a:gd name="T19" fmla="*/ 0 h 4316"/>
                  <a:gd name="T20" fmla="*/ 114 w 556"/>
                  <a:gd name="T21" fmla="*/ 204 h 4316"/>
                  <a:gd name="T22" fmla="*/ 216 w 556"/>
                  <a:gd name="T23" fmla="*/ 426 h 4316"/>
                  <a:gd name="T24" fmla="*/ 305 w 556"/>
                  <a:gd name="T25" fmla="*/ 659 h 4316"/>
                  <a:gd name="T26" fmla="*/ 383 w 556"/>
                  <a:gd name="T27" fmla="*/ 911 h 4316"/>
                  <a:gd name="T28" fmla="*/ 443 w 556"/>
                  <a:gd name="T29" fmla="*/ 1175 h 4316"/>
                  <a:gd name="T30" fmla="*/ 491 w 556"/>
                  <a:gd name="T31" fmla="*/ 1445 h 4316"/>
                  <a:gd name="T32" fmla="*/ 526 w 556"/>
                  <a:gd name="T33" fmla="*/ 1732 h 4316"/>
                  <a:gd name="T34" fmla="*/ 544 w 556"/>
                  <a:gd name="T35" fmla="*/ 2020 h 4316"/>
                  <a:gd name="T36" fmla="*/ 544 w 556"/>
                  <a:gd name="T37" fmla="*/ 2326 h 4316"/>
                  <a:gd name="T38" fmla="*/ 532 w 556"/>
                  <a:gd name="T39" fmla="*/ 2632 h 4316"/>
                  <a:gd name="T40" fmla="*/ 503 w 556"/>
                  <a:gd name="T41" fmla="*/ 2931 h 4316"/>
                  <a:gd name="T42" fmla="*/ 455 w 556"/>
                  <a:gd name="T43" fmla="*/ 3225 h 4316"/>
                  <a:gd name="T44" fmla="*/ 389 w 556"/>
                  <a:gd name="T45" fmla="*/ 3513 h 4316"/>
                  <a:gd name="T46" fmla="*/ 311 w 556"/>
                  <a:gd name="T47" fmla="*/ 3788 h 4316"/>
                  <a:gd name="T48" fmla="*/ 216 w 556"/>
                  <a:gd name="T49" fmla="*/ 4058 h 4316"/>
                  <a:gd name="T50" fmla="*/ 102 w 556"/>
                  <a:gd name="T51" fmla="*/ 4316 h 4316"/>
                  <a:gd name="T52" fmla="*/ 114 w 556"/>
                  <a:gd name="T53" fmla="*/ 4316 h 4316"/>
                  <a:gd name="T54" fmla="*/ 228 w 556"/>
                  <a:gd name="T55" fmla="*/ 4058 h 4316"/>
                  <a:gd name="T56" fmla="*/ 323 w 556"/>
                  <a:gd name="T57" fmla="*/ 3788 h 4316"/>
                  <a:gd name="T58" fmla="*/ 401 w 556"/>
                  <a:gd name="T59" fmla="*/ 3513 h 4316"/>
                  <a:gd name="T60" fmla="*/ 467 w 556"/>
                  <a:gd name="T61" fmla="*/ 3225 h 4316"/>
                  <a:gd name="T62" fmla="*/ 515 w 556"/>
                  <a:gd name="T63" fmla="*/ 2931 h 4316"/>
                  <a:gd name="T64" fmla="*/ 544 w 556"/>
                  <a:gd name="T65" fmla="*/ 2632 h 4316"/>
                  <a:gd name="T66" fmla="*/ 556 w 556"/>
                  <a:gd name="T67" fmla="*/ 2326 h 4316"/>
                  <a:gd name="T68" fmla="*/ 556 w 556"/>
                  <a:gd name="T69" fmla="*/ 2020 h 4316"/>
                  <a:gd name="T70" fmla="*/ 556 w 556"/>
                  <a:gd name="T71" fmla="*/ 202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420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>
                  <a:gd name="T0" fmla="*/ 688 w 688"/>
                  <a:gd name="T1" fmla="*/ 2086 h 4316"/>
                  <a:gd name="T2" fmla="*/ 670 w 688"/>
                  <a:gd name="T3" fmla="*/ 1810 h 4316"/>
                  <a:gd name="T4" fmla="*/ 634 w 688"/>
                  <a:gd name="T5" fmla="*/ 1541 h 4316"/>
                  <a:gd name="T6" fmla="*/ 574 w 688"/>
                  <a:gd name="T7" fmla="*/ 1271 h 4316"/>
                  <a:gd name="T8" fmla="*/ 497 w 688"/>
                  <a:gd name="T9" fmla="*/ 1007 h 4316"/>
                  <a:gd name="T10" fmla="*/ 401 w 688"/>
                  <a:gd name="T11" fmla="*/ 749 h 4316"/>
                  <a:gd name="T12" fmla="*/ 293 w 688"/>
                  <a:gd name="T13" fmla="*/ 492 h 4316"/>
                  <a:gd name="T14" fmla="*/ 162 w 688"/>
                  <a:gd name="T15" fmla="*/ 240 h 4316"/>
                  <a:gd name="T16" fmla="*/ 12 w 688"/>
                  <a:gd name="T17" fmla="*/ 0 h 4316"/>
                  <a:gd name="T18" fmla="*/ 0 w 688"/>
                  <a:gd name="T19" fmla="*/ 0 h 4316"/>
                  <a:gd name="T20" fmla="*/ 150 w 688"/>
                  <a:gd name="T21" fmla="*/ 240 h 4316"/>
                  <a:gd name="T22" fmla="*/ 281 w 688"/>
                  <a:gd name="T23" fmla="*/ 492 h 4316"/>
                  <a:gd name="T24" fmla="*/ 389 w 688"/>
                  <a:gd name="T25" fmla="*/ 749 h 4316"/>
                  <a:gd name="T26" fmla="*/ 485 w 688"/>
                  <a:gd name="T27" fmla="*/ 1007 h 4316"/>
                  <a:gd name="T28" fmla="*/ 562 w 688"/>
                  <a:gd name="T29" fmla="*/ 1271 h 4316"/>
                  <a:gd name="T30" fmla="*/ 622 w 688"/>
                  <a:gd name="T31" fmla="*/ 1541 h 4316"/>
                  <a:gd name="T32" fmla="*/ 658 w 688"/>
                  <a:gd name="T33" fmla="*/ 1810 h 4316"/>
                  <a:gd name="T34" fmla="*/ 676 w 688"/>
                  <a:gd name="T35" fmla="*/ 2086 h 4316"/>
                  <a:gd name="T36" fmla="*/ 676 w 688"/>
                  <a:gd name="T37" fmla="*/ 2368 h 4316"/>
                  <a:gd name="T38" fmla="*/ 658 w 688"/>
                  <a:gd name="T39" fmla="*/ 2650 h 4316"/>
                  <a:gd name="T40" fmla="*/ 616 w 688"/>
                  <a:gd name="T41" fmla="*/ 2931 h 4316"/>
                  <a:gd name="T42" fmla="*/ 556 w 688"/>
                  <a:gd name="T43" fmla="*/ 3213 h 4316"/>
                  <a:gd name="T44" fmla="*/ 473 w 688"/>
                  <a:gd name="T45" fmla="*/ 3495 h 4316"/>
                  <a:gd name="T46" fmla="*/ 371 w 688"/>
                  <a:gd name="T47" fmla="*/ 3777 h 4316"/>
                  <a:gd name="T48" fmla="*/ 251 w 688"/>
                  <a:gd name="T49" fmla="*/ 4046 h 4316"/>
                  <a:gd name="T50" fmla="*/ 114 w 688"/>
                  <a:gd name="T51" fmla="*/ 4316 h 4316"/>
                  <a:gd name="T52" fmla="*/ 126 w 688"/>
                  <a:gd name="T53" fmla="*/ 4316 h 4316"/>
                  <a:gd name="T54" fmla="*/ 263 w 688"/>
                  <a:gd name="T55" fmla="*/ 4046 h 4316"/>
                  <a:gd name="T56" fmla="*/ 383 w 688"/>
                  <a:gd name="T57" fmla="*/ 3777 h 4316"/>
                  <a:gd name="T58" fmla="*/ 485 w 688"/>
                  <a:gd name="T59" fmla="*/ 3495 h 4316"/>
                  <a:gd name="T60" fmla="*/ 568 w 688"/>
                  <a:gd name="T61" fmla="*/ 3219 h 4316"/>
                  <a:gd name="T62" fmla="*/ 628 w 688"/>
                  <a:gd name="T63" fmla="*/ 2937 h 4316"/>
                  <a:gd name="T64" fmla="*/ 670 w 688"/>
                  <a:gd name="T65" fmla="*/ 2656 h 4316"/>
                  <a:gd name="T66" fmla="*/ 688 w 688"/>
                  <a:gd name="T67" fmla="*/ 2368 h 4316"/>
                  <a:gd name="T68" fmla="*/ 688 w 688"/>
                  <a:gd name="T69" fmla="*/ 2086 h 4316"/>
                  <a:gd name="T70" fmla="*/ 688 w 688"/>
                  <a:gd name="T71" fmla="*/ 2086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421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>
                  <a:gd name="T0" fmla="*/ 855 w 861"/>
                  <a:gd name="T1" fmla="*/ 2128 h 4316"/>
                  <a:gd name="T2" fmla="*/ 831 w 861"/>
                  <a:gd name="T3" fmla="*/ 1834 h 4316"/>
                  <a:gd name="T4" fmla="*/ 808 w 861"/>
                  <a:gd name="T5" fmla="*/ 1684 h 4316"/>
                  <a:gd name="T6" fmla="*/ 784 w 861"/>
                  <a:gd name="T7" fmla="*/ 1541 h 4316"/>
                  <a:gd name="T8" fmla="*/ 748 w 861"/>
                  <a:gd name="T9" fmla="*/ 1397 h 4316"/>
                  <a:gd name="T10" fmla="*/ 712 w 861"/>
                  <a:gd name="T11" fmla="*/ 1253 h 4316"/>
                  <a:gd name="T12" fmla="*/ 664 w 861"/>
                  <a:gd name="T13" fmla="*/ 1115 h 4316"/>
                  <a:gd name="T14" fmla="*/ 610 w 861"/>
                  <a:gd name="T15" fmla="*/ 977 h 4316"/>
                  <a:gd name="T16" fmla="*/ 491 w 861"/>
                  <a:gd name="T17" fmla="*/ 719 h 4316"/>
                  <a:gd name="T18" fmla="*/ 353 w 861"/>
                  <a:gd name="T19" fmla="*/ 468 h 4316"/>
                  <a:gd name="T20" fmla="*/ 192 w 861"/>
                  <a:gd name="T21" fmla="*/ 228 h 4316"/>
                  <a:gd name="T22" fmla="*/ 12 w 861"/>
                  <a:gd name="T23" fmla="*/ 0 h 4316"/>
                  <a:gd name="T24" fmla="*/ 0 w 861"/>
                  <a:gd name="T25" fmla="*/ 0 h 4316"/>
                  <a:gd name="T26" fmla="*/ 180 w 861"/>
                  <a:gd name="T27" fmla="*/ 228 h 4316"/>
                  <a:gd name="T28" fmla="*/ 341 w 861"/>
                  <a:gd name="T29" fmla="*/ 468 h 4316"/>
                  <a:gd name="T30" fmla="*/ 479 w 861"/>
                  <a:gd name="T31" fmla="*/ 719 h 4316"/>
                  <a:gd name="T32" fmla="*/ 598 w 861"/>
                  <a:gd name="T33" fmla="*/ 983 h 4316"/>
                  <a:gd name="T34" fmla="*/ 652 w 861"/>
                  <a:gd name="T35" fmla="*/ 1121 h 4316"/>
                  <a:gd name="T36" fmla="*/ 700 w 861"/>
                  <a:gd name="T37" fmla="*/ 1259 h 4316"/>
                  <a:gd name="T38" fmla="*/ 736 w 861"/>
                  <a:gd name="T39" fmla="*/ 1403 h 4316"/>
                  <a:gd name="T40" fmla="*/ 772 w 861"/>
                  <a:gd name="T41" fmla="*/ 1547 h 4316"/>
                  <a:gd name="T42" fmla="*/ 802 w 861"/>
                  <a:gd name="T43" fmla="*/ 1690 h 4316"/>
                  <a:gd name="T44" fmla="*/ 819 w 861"/>
                  <a:gd name="T45" fmla="*/ 1834 h 4316"/>
                  <a:gd name="T46" fmla="*/ 837 w 861"/>
                  <a:gd name="T47" fmla="*/ 1984 h 4316"/>
                  <a:gd name="T48" fmla="*/ 843 w 861"/>
                  <a:gd name="T49" fmla="*/ 2128 h 4316"/>
                  <a:gd name="T50" fmla="*/ 849 w 861"/>
                  <a:gd name="T51" fmla="*/ 2278 h 4316"/>
                  <a:gd name="T52" fmla="*/ 843 w 861"/>
                  <a:gd name="T53" fmla="*/ 2428 h 4316"/>
                  <a:gd name="T54" fmla="*/ 831 w 861"/>
                  <a:gd name="T55" fmla="*/ 2572 h 4316"/>
                  <a:gd name="T56" fmla="*/ 819 w 861"/>
                  <a:gd name="T57" fmla="*/ 2721 h 4316"/>
                  <a:gd name="T58" fmla="*/ 796 w 861"/>
                  <a:gd name="T59" fmla="*/ 2865 h 4316"/>
                  <a:gd name="T60" fmla="*/ 766 w 861"/>
                  <a:gd name="T61" fmla="*/ 3015 h 4316"/>
                  <a:gd name="T62" fmla="*/ 724 w 861"/>
                  <a:gd name="T63" fmla="*/ 3159 h 4316"/>
                  <a:gd name="T64" fmla="*/ 682 w 861"/>
                  <a:gd name="T65" fmla="*/ 3303 h 4316"/>
                  <a:gd name="T66" fmla="*/ 586 w 861"/>
                  <a:gd name="T67" fmla="*/ 3567 h 4316"/>
                  <a:gd name="T68" fmla="*/ 473 w 861"/>
                  <a:gd name="T69" fmla="*/ 3824 h 4316"/>
                  <a:gd name="T70" fmla="*/ 335 w 861"/>
                  <a:gd name="T71" fmla="*/ 4076 h 4316"/>
                  <a:gd name="T72" fmla="*/ 180 w 861"/>
                  <a:gd name="T73" fmla="*/ 4316 h 4316"/>
                  <a:gd name="T74" fmla="*/ 192 w 861"/>
                  <a:gd name="T75" fmla="*/ 4316 h 4316"/>
                  <a:gd name="T76" fmla="*/ 347 w 861"/>
                  <a:gd name="T77" fmla="*/ 4076 h 4316"/>
                  <a:gd name="T78" fmla="*/ 485 w 861"/>
                  <a:gd name="T79" fmla="*/ 3824 h 4316"/>
                  <a:gd name="T80" fmla="*/ 598 w 861"/>
                  <a:gd name="T81" fmla="*/ 3573 h 4316"/>
                  <a:gd name="T82" fmla="*/ 694 w 861"/>
                  <a:gd name="T83" fmla="*/ 3309 h 4316"/>
                  <a:gd name="T84" fmla="*/ 736 w 861"/>
                  <a:gd name="T85" fmla="*/ 3165 h 4316"/>
                  <a:gd name="T86" fmla="*/ 778 w 861"/>
                  <a:gd name="T87" fmla="*/ 3021 h 4316"/>
                  <a:gd name="T88" fmla="*/ 808 w 861"/>
                  <a:gd name="T89" fmla="*/ 2871 h 4316"/>
                  <a:gd name="T90" fmla="*/ 831 w 861"/>
                  <a:gd name="T91" fmla="*/ 2727 h 4316"/>
                  <a:gd name="T92" fmla="*/ 843 w 861"/>
                  <a:gd name="T93" fmla="*/ 2578 h 4316"/>
                  <a:gd name="T94" fmla="*/ 855 w 861"/>
                  <a:gd name="T95" fmla="*/ 2428 h 4316"/>
                  <a:gd name="T96" fmla="*/ 861 w 861"/>
                  <a:gd name="T97" fmla="*/ 2278 h 4316"/>
                  <a:gd name="T98" fmla="*/ 855 w 861"/>
                  <a:gd name="T99" fmla="*/ 2128 h 4316"/>
                  <a:gd name="T100" fmla="*/ 855 w 861"/>
                  <a:gd name="T101" fmla="*/ 2128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422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>
                  <a:gd name="T0" fmla="*/ 18 w 149"/>
                  <a:gd name="T1" fmla="*/ 1942 h 4316"/>
                  <a:gd name="T2" fmla="*/ 30 w 149"/>
                  <a:gd name="T3" fmla="*/ 1630 h 4316"/>
                  <a:gd name="T4" fmla="*/ 42 w 149"/>
                  <a:gd name="T5" fmla="*/ 1331 h 4316"/>
                  <a:gd name="T6" fmla="*/ 59 w 149"/>
                  <a:gd name="T7" fmla="*/ 1055 h 4316"/>
                  <a:gd name="T8" fmla="*/ 77 w 149"/>
                  <a:gd name="T9" fmla="*/ 791 h 4316"/>
                  <a:gd name="T10" fmla="*/ 83 w 149"/>
                  <a:gd name="T11" fmla="*/ 671 h 4316"/>
                  <a:gd name="T12" fmla="*/ 95 w 149"/>
                  <a:gd name="T13" fmla="*/ 557 h 4316"/>
                  <a:gd name="T14" fmla="*/ 107 w 149"/>
                  <a:gd name="T15" fmla="*/ 444 h 4316"/>
                  <a:gd name="T16" fmla="*/ 113 w 149"/>
                  <a:gd name="T17" fmla="*/ 342 h 4316"/>
                  <a:gd name="T18" fmla="*/ 125 w 149"/>
                  <a:gd name="T19" fmla="*/ 246 h 4316"/>
                  <a:gd name="T20" fmla="*/ 131 w 149"/>
                  <a:gd name="T21" fmla="*/ 156 h 4316"/>
                  <a:gd name="T22" fmla="*/ 143 w 149"/>
                  <a:gd name="T23" fmla="*/ 72 h 4316"/>
                  <a:gd name="T24" fmla="*/ 149 w 149"/>
                  <a:gd name="T25" fmla="*/ 0 h 4316"/>
                  <a:gd name="T26" fmla="*/ 137 w 149"/>
                  <a:gd name="T27" fmla="*/ 0 h 4316"/>
                  <a:gd name="T28" fmla="*/ 131 w 149"/>
                  <a:gd name="T29" fmla="*/ 72 h 4316"/>
                  <a:gd name="T30" fmla="*/ 119 w 149"/>
                  <a:gd name="T31" fmla="*/ 156 h 4316"/>
                  <a:gd name="T32" fmla="*/ 113 w 149"/>
                  <a:gd name="T33" fmla="*/ 246 h 4316"/>
                  <a:gd name="T34" fmla="*/ 101 w 149"/>
                  <a:gd name="T35" fmla="*/ 342 h 4316"/>
                  <a:gd name="T36" fmla="*/ 95 w 149"/>
                  <a:gd name="T37" fmla="*/ 444 h 4316"/>
                  <a:gd name="T38" fmla="*/ 83 w 149"/>
                  <a:gd name="T39" fmla="*/ 557 h 4316"/>
                  <a:gd name="T40" fmla="*/ 71 w 149"/>
                  <a:gd name="T41" fmla="*/ 671 h 4316"/>
                  <a:gd name="T42" fmla="*/ 65 w 149"/>
                  <a:gd name="T43" fmla="*/ 791 h 4316"/>
                  <a:gd name="T44" fmla="*/ 48 w 149"/>
                  <a:gd name="T45" fmla="*/ 1055 h 4316"/>
                  <a:gd name="T46" fmla="*/ 30 w 149"/>
                  <a:gd name="T47" fmla="*/ 1331 h 4316"/>
                  <a:gd name="T48" fmla="*/ 18 w 149"/>
                  <a:gd name="T49" fmla="*/ 1630 h 4316"/>
                  <a:gd name="T50" fmla="*/ 6 w 149"/>
                  <a:gd name="T51" fmla="*/ 1942 h 4316"/>
                  <a:gd name="T52" fmla="*/ 0 w 149"/>
                  <a:gd name="T53" fmla="*/ 2278 h 4316"/>
                  <a:gd name="T54" fmla="*/ 6 w 149"/>
                  <a:gd name="T55" fmla="*/ 2602 h 4316"/>
                  <a:gd name="T56" fmla="*/ 12 w 149"/>
                  <a:gd name="T57" fmla="*/ 2919 h 4316"/>
                  <a:gd name="T58" fmla="*/ 24 w 149"/>
                  <a:gd name="T59" fmla="*/ 3219 h 4316"/>
                  <a:gd name="T60" fmla="*/ 36 w 149"/>
                  <a:gd name="T61" fmla="*/ 3513 h 4316"/>
                  <a:gd name="T62" fmla="*/ 59 w 149"/>
                  <a:gd name="T63" fmla="*/ 3794 h 4316"/>
                  <a:gd name="T64" fmla="*/ 89 w 149"/>
                  <a:gd name="T65" fmla="*/ 4058 h 4316"/>
                  <a:gd name="T66" fmla="*/ 125 w 149"/>
                  <a:gd name="T67" fmla="*/ 4316 h 4316"/>
                  <a:gd name="T68" fmla="*/ 137 w 149"/>
                  <a:gd name="T69" fmla="*/ 4316 h 4316"/>
                  <a:gd name="T70" fmla="*/ 101 w 149"/>
                  <a:gd name="T71" fmla="*/ 4058 h 4316"/>
                  <a:gd name="T72" fmla="*/ 71 w 149"/>
                  <a:gd name="T73" fmla="*/ 3794 h 4316"/>
                  <a:gd name="T74" fmla="*/ 48 w 149"/>
                  <a:gd name="T75" fmla="*/ 3513 h 4316"/>
                  <a:gd name="T76" fmla="*/ 36 w 149"/>
                  <a:gd name="T77" fmla="*/ 3225 h 4316"/>
                  <a:gd name="T78" fmla="*/ 24 w 149"/>
                  <a:gd name="T79" fmla="*/ 2919 h 4316"/>
                  <a:gd name="T80" fmla="*/ 18 w 149"/>
                  <a:gd name="T81" fmla="*/ 2608 h 4316"/>
                  <a:gd name="T82" fmla="*/ 12 w 149"/>
                  <a:gd name="T83" fmla="*/ 2278 h 4316"/>
                  <a:gd name="T84" fmla="*/ 18 w 149"/>
                  <a:gd name="T85" fmla="*/ 1942 h 4316"/>
                  <a:gd name="T86" fmla="*/ 18 w 149"/>
                  <a:gd name="T87" fmla="*/ 1942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423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>
                  <a:gd name="T0" fmla="*/ 18 w 299"/>
                  <a:gd name="T1" fmla="*/ 2062 h 4316"/>
                  <a:gd name="T2" fmla="*/ 30 w 299"/>
                  <a:gd name="T3" fmla="*/ 1750 h 4316"/>
                  <a:gd name="T4" fmla="*/ 54 w 299"/>
                  <a:gd name="T5" fmla="*/ 1451 h 4316"/>
                  <a:gd name="T6" fmla="*/ 84 w 299"/>
                  <a:gd name="T7" fmla="*/ 1169 h 4316"/>
                  <a:gd name="T8" fmla="*/ 126 w 299"/>
                  <a:gd name="T9" fmla="*/ 899 h 4316"/>
                  <a:gd name="T10" fmla="*/ 162 w 299"/>
                  <a:gd name="T11" fmla="*/ 641 h 4316"/>
                  <a:gd name="T12" fmla="*/ 209 w 299"/>
                  <a:gd name="T13" fmla="*/ 408 h 4316"/>
                  <a:gd name="T14" fmla="*/ 251 w 299"/>
                  <a:gd name="T15" fmla="*/ 192 h 4316"/>
                  <a:gd name="T16" fmla="*/ 299 w 299"/>
                  <a:gd name="T17" fmla="*/ 0 h 4316"/>
                  <a:gd name="T18" fmla="*/ 287 w 299"/>
                  <a:gd name="T19" fmla="*/ 0 h 4316"/>
                  <a:gd name="T20" fmla="*/ 239 w 299"/>
                  <a:gd name="T21" fmla="*/ 192 h 4316"/>
                  <a:gd name="T22" fmla="*/ 198 w 299"/>
                  <a:gd name="T23" fmla="*/ 408 h 4316"/>
                  <a:gd name="T24" fmla="*/ 156 w 299"/>
                  <a:gd name="T25" fmla="*/ 641 h 4316"/>
                  <a:gd name="T26" fmla="*/ 114 w 299"/>
                  <a:gd name="T27" fmla="*/ 899 h 4316"/>
                  <a:gd name="T28" fmla="*/ 78 w 299"/>
                  <a:gd name="T29" fmla="*/ 1169 h 4316"/>
                  <a:gd name="T30" fmla="*/ 48 w 299"/>
                  <a:gd name="T31" fmla="*/ 1451 h 4316"/>
                  <a:gd name="T32" fmla="*/ 24 w 299"/>
                  <a:gd name="T33" fmla="*/ 1750 h 4316"/>
                  <a:gd name="T34" fmla="*/ 6 w 299"/>
                  <a:gd name="T35" fmla="*/ 2062 h 4316"/>
                  <a:gd name="T36" fmla="*/ 0 w 299"/>
                  <a:gd name="T37" fmla="*/ 2374 h 4316"/>
                  <a:gd name="T38" fmla="*/ 12 w 299"/>
                  <a:gd name="T39" fmla="*/ 2674 h 4316"/>
                  <a:gd name="T40" fmla="*/ 30 w 299"/>
                  <a:gd name="T41" fmla="*/ 2973 h 4316"/>
                  <a:gd name="T42" fmla="*/ 54 w 299"/>
                  <a:gd name="T43" fmla="*/ 3255 h 4316"/>
                  <a:gd name="T44" fmla="*/ 96 w 299"/>
                  <a:gd name="T45" fmla="*/ 3537 h 4316"/>
                  <a:gd name="T46" fmla="*/ 144 w 299"/>
                  <a:gd name="T47" fmla="*/ 3806 h 4316"/>
                  <a:gd name="T48" fmla="*/ 203 w 299"/>
                  <a:gd name="T49" fmla="*/ 4064 h 4316"/>
                  <a:gd name="T50" fmla="*/ 275 w 299"/>
                  <a:gd name="T51" fmla="*/ 4316 h 4316"/>
                  <a:gd name="T52" fmla="*/ 287 w 299"/>
                  <a:gd name="T53" fmla="*/ 4316 h 4316"/>
                  <a:gd name="T54" fmla="*/ 215 w 299"/>
                  <a:gd name="T55" fmla="*/ 4064 h 4316"/>
                  <a:gd name="T56" fmla="*/ 156 w 299"/>
                  <a:gd name="T57" fmla="*/ 3806 h 4316"/>
                  <a:gd name="T58" fmla="*/ 108 w 299"/>
                  <a:gd name="T59" fmla="*/ 3537 h 4316"/>
                  <a:gd name="T60" fmla="*/ 66 w 299"/>
                  <a:gd name="T61" fmla="*/ 3261 h 4316"/>
                  <a:gd name="T62" fmla="*/ 42 w 299"/>
                  <a:gd name="T63" fmla="*/ 2973 h 4316"/>
                  <a:gd name="T64" fmla="*/ 24 w 299"/>
                  <a:gd name="T65" fmla="*/ 2680 h 4316"/>
                  <a:gd name="T66" fmla="*/ 12 w 299"/>
                  <a:gd name="T67" fmla="*/ 2374 h 4316"/>
                  <a:gd name="T68" fmla="*/ 18 w 299"/>
                  <a:gd name="T69" fmla="*/ 2062 h 4316"/>
                  <a:gd name="T70" fmla="*/ 18 w 299"/>
                  <a:gd name="T71" fmla="*/ 2062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424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>
                  <a:gd name="T0" fmla="*/ 424 w 424"/>
                  <a:gd name="T1" fmla="*/ 0 h 4316"/>
                  <a:gd name="T2" fmla="*/ 412 w 424"/>
                  <a:gd name="T3" fmla="*/ 0 h 4316"/>
                  <a:gd name="T4" fmla="*/ 316 w 424"/>
                  <a:gd name="T5" fmla="*/ 222 h 4316"/>
                  <a:gd name="T6" fmla="*/ 239 w 424"/>
                  <a:gd name="T7" fmla="*/ 462 h 4316"/>
                  <a:gd name="T8" fmla="*/ 167 w 424"/>
                  <a:gd name="T9" fmla="*/ 707 h 4316"/>
                  <a:gd name="T10" fmla="*/ 107 w 424"/>
                  <a:gd name="T11" fmla="*/ 971 h 4316"/>
                  <a:gd name="T12" fmla="*/ 65 w 424"/>
                  <a:gd name="T13" fmla="*/ 1247 h 4316"/>
                  <a:gd name="T14" fmla="*/ 29 w 424"/>
                  <a:gd name="T15" fmla="*/ 1529 h 4316"/>
                  <a:gd name="T16" fmla="*/ 6 w 424"/>
                  <a:gd name="T17" fmla="*/ 1822 h 4316"/>
                  <a:gd name="T18" fmla="*/ 0 w 424"/>
                  <a:gd name="T19" fmla="*/ 2122 h 4316"/>
                  <a:gd name="T20" fmla="*/ 6 w 424"/>
                  <a:gd name="T21" fmla="*/ 2404 h 4316"/>
                  <a:gd name="T22" fmla="*/ 24 w 424"/>
                  <a:gd name="T23" fmla="*/ 2686 h 4316"/>
                  <a:gd name="T24" fmla="*/ 47 w 424"/>
                  <a:gd name="T25" fmla="*/ 2961 h 4316"/>
                  <a:gd name="T26" fmla="*/ 89 w 424"/>
                  <a:gd name="T27" fmla="*/ 3243 h 4316"/>
                  <a:gd name="T28" fmla="*/ 137 w 424"/>
                  <a:gd name="T29" fmla="*/ 3519 h 4316"/>
                  <a:gd name="T30" fmla="*/ 197 w 424"/>
                  <a:gd name="T31" fmla="*/ 3788 h 4316"/>
                  <a:gd name="T32" fmla="*/ 269 w 424"/>
                  <a:gd name="T33" fmla="*/ 4058 h 4316"/>
                  <a:gd name="T34" fmla="*/ 346 w 424"/>
                  <a:gd name="T35" fmla="*/ 4316 h 4316"/>
                  <a:gd name="T36" fmla="*/ 358 w 424"/>
                  <a:gd name="T37" fmla="*/ 4316 h 4316"/>
                  <a:gd name="T38" fmla="*/ 281 w 424"/>
                  <a:gd name="T39" fmla="*/ 4058 h 4316"/>
                  <a:gd name="T40" fmla="*/ 209 w 424"/>
                  <a:gd name="T41" fmla="*/ 3788 h 4316"/>
                  <a:gd name="T42" fmla="*/ 149 w 424"/>
                  <a:gd name="T43" fmla="*/ 3519 h 4316"/>
                  <a:gd name="T44" fmla="*/ 101 w 424"/>
                  <a:gd name="T45" fmla="*/ 3243 h 4316"/>
                  <a:gd name="T46" fmla="*/ 59 w 424"/>
                  <a:gd name="T47" fmla="*/ 2961 h 4316"/>
                  <a:gd name="T48" fmla="*/ 35 w 424"/>
                  <a:gd name="T49" fmla="*/ 2686 h 4316"/>
                  <a:gd name="T50" fmla="*/ 18 w 424"/>
                  <a:gd name="T51" fmla="*/ 2404 h 4316"/>
                  <a:gd name="T52" fmla="*/ 12 w 424"/>
                  <a:gd name="T53" fmla="*/ 2122 h 4316"/>
                  <a:gd name="T54" fmla="*/ 18 w 424"/>
                  <a:gd name="T55" fmla="*/ 1822 h 4316"/>
                  <a:gd name="T56" fmla="*/ 41 w 424"/>
                  <a:gd name="T57" fmla="*/ 1529 h 4316"/>
                  <a:gd name="T58" fmla="*/ 71 w 424"/>
                  <a:gd name="T59" fmla="*/ 1247 h 4316"/>
                  <a:gd name="T60" fmla="*/ 119 w 424"/>
                  <a:gd name="T61" fmla="*/ 971 h 4316"/>
                  <a:gd name="T62" fmla="*/ 179 w 424"/>
                  <a:gd name="T63" fmla="*/ 707 h 4316"/>
                  <a:gd name="T64" fmla="*/ 245 w 424"/>
                  <a:gd name="T65" fmla="*/ 462 h 4316"/>
                  <a:gd name="T66" fmla="*/ 328 w 424"/>
                  <a:gd name="T67" fmla="*/ 222 h 4316"/>
                  <a:gd name="T68" fmla="*/ 424 w 424"/>
                  <a:gd name="T69" fmla="*/ 0 h 4316"/>
                  <a:gd name="T70" fmla="*/ 424 w 424"/>
                  <a:gd name="T71" fmla="*/ 0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425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>
                  <a:gd name="T0" fmla="*/ 12 w 574"/>
                  <a:gd name="T1" fmla="*/ 2146 h 4316"/>
                  <a:gd name="T2" fmla="*/ 24 w 574"/>
                  <a:gd name="T3" fmla="*/ 1846 h 4316"/>
                  <a:gd name="T4" fmla="*/ 54 w 574"/>
                  <a:gd name="T5" fmla="*/ 1559 h 4316"/>
                  <a:gd name="T6" fmla="*/ 96 w 574"/>
                  <a:gd name="T7" fmla="*/ 1277 h 4316"/>
                  <a:gd name="T8" fmla="*/ 162 w 574"/>
                  <a:gd name="T9" fmla="*/ 1001 h 4316"/>
                  <a:gd name="T10" fmla="*/ 239 w 574"/>
                  <a:gd name="T11" fmla="*/ 731 h 4316"/>
                  <a:gd name="T12" fmla="*/ 335 w 574"/>
                  <a:gd name="T13" fmla="*/ 480 h 4316"/>
                  <a:gd name="T14" fmla="*/ 449 w 574"/>
                  <a:gd name="T15" fmla="*/ 234 h 4316"/>
                  <a:gd name="T16" fmla="*/ 574 w 574"/>
                  <a:gd name="T17" fmla="*/ 0 h 4316"/>
                  <a:gd name="T18" fmla="*/ 562 w 574"/>
                  <a:gd name="T19" fmla="*/ 0 h 4316"/>
                  <a:gd name="T20" fmla="*/ 437 w 574"/>
                  <a:gd name="T21" fmla="*/ 234 h 4316"/>
                  <a:gd name="T22" fmla="*/ 323 w 574"/>
                  <a:gd name="T23" fmla="*/ 480 h 4316"/>
                  <a:gd name="T24" fmla="*/ 227 w 574"/>
                  <a:gd name="T25" fmla="*/ 737 h 4316"/>
                  <a:gd name="T26" fmla="*/ 150 w 574"/>
                  <a:gd name="T27" fmla="*/ 1001 h 4316"/>
                  <a:gd name="T28" fmla="*/ 84 w 574"/>
                  <a:gd name="T29" fmla="*/ 1277 h 4316"/>
                  <a:gd name="T30" fmla="*/ 42 w 574"/>
                  <a:gd name="T31" fmla="*/ 1559 h 4316"/>
                  <a:gd name="T32" fmla="*/ 12 w 574"/>
                  <a:gd name="T33" fmla="*/ 1852 h 4316"/>
                  <a:gd name="T34" fmla="*/ 0 w 574"/>
                  <a:gd name="T35" fmla="*/ 2146 h 4316"/>
                  <a:gd name="T36" fmla="*/ 6 w 574"/>
                  <a:gd name="T37" fmla="*/ 2434 h 4316"/>
                  <a:gd name="T38" fmla="*/ 30 w 574"/>
                  <a:gd name="T39" fmla="*/ 2715 h 4316"/>
                  <a:gd name="T40" fmla="*/ 66 w 574"/>
                  <a:gd name="T41" fmla="*/ 2997 h 4316"/>
                  <a:gd name="T42" fmla="*/ 120 w 574"/>
                  <a:gd name="T43" fmla="*/ 3273 h 4316"/>
                  <a:gd name="T44" fmla="*/ 191 w 574"/>
                  <a:gd name="T45" fmla="*/ 3549 h 4316"/>
                  <a:gd name="T46" fmla="*/ 275 w 574"/>
                  <a:gd name="T47" fmla="*/ 3812 h 4316"/>
                  <a:gd name="T48" fmla="*/ 371 w 574"/>
                  <a:gd name="T49" fmla="*/ 4070 h 4316"/>
                  <a:gd name="T50" fmla="*/ 484 w 574"/>
                  <a:gd name="T51" fmla="*/ 4316 h 4316"/>
                  <a:gd name="T52" fmla="*/ 496 w 574"/>
                  <a:gd name="T53" fmla="*/ 4316 h 4316"/>
                  <a:gd name="T54" fmla="*/ 383 w 574"/>
                  <a:gd name="T55" fmla="*/ 4070 h 4316"/>
                  <a:gd name="T56" fmla="*/ 287 w 574"/>
                  <a:gd name="T57" fmla="*/ 3812 h 4316"/>
                  <a:gd name="T58" fmla="*/ 203 w 574"/>
                  <a:gd name="T59" fmla="*/ 3549 h 4316"/>
                  <a:gd name="T60" fmla="*/ 132 w 574"/>
                  <a:gd name="T61" fmla="*/ 3273 h 4316"/>
                  <a:gd name="T62" fmla="*/ 78 w 574"/>
                  <a:gd name="T63" fmla="*/ 2997 h 4316"/>
                  <a:gd name="T64" fmla="*/ 42 w 574"/>
                  <a:gd name="T65" fmla="*/ 2715 h 4316"/>
                  <a:gd name="T66" fmla="*/ 18 w 574"/>
                  <a:gd name="T67" fmla="*/ 2434 h 4316"/>
                  <a:gd name="T68" fmla="*/ 12 w 574"/>
                  <a:gd name="T69" fmla="*/ 2146 h 4316"/>
                  <a:gd name="T70" fmla="*/ 12 w 574"/>
                  <a:gd name="T71" fmla="*/ 2146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426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>
                  <a:gd name="T0" fmla="*/ 12 w 735"/>
                  <a:gd name="T1" fmla="*/ 2098 h 4316"/>
                  <a:gd name="T2" fmla="*/ 29 w 735"/>
                  <a:gd name="T3" fmla="*/ 1798 h 4316"/>
                  <a:gd name="T4" fmla="*/ 71 w 735"/>
                  <a:gd name="T5" fmla="*/ 1505 h 4316"/>
                  <a:gd name="T6" fmla="*/ 131 w 735"/>
                  <a:gd name="T7" fmla="*/ 1223 h 4316"/>
                  <a:gd name="T8" fmla="*/ 215 w 735"/>
                  <a:gd name="T9" fmla="*/ 941 h 4316"/>
                  <a:gd name="T10" fmla="*/ 316 w 735"/>
                  <a:gd name="T11" fmla="*/ 689 h 4316"/>
                  <a:gd name="T12" fmla="*/ 442 w 735"/>
                  <a:gd name="T13" fmla="*/ 444 h 4316"/>
                  <a:gd name="T14" fmla="*/ 580 w 735"/>
                  <a:gd name="T15" fmla="*/ 216 h 4316"/>
                  <a:gd name="T16" fmla="*/ 735 w 735"/>
                  <a:gd name="T17" fmla="*/ 0 h 4316"/>
                  <a:gd name="T18" fmla="*/ 723 w 735"/>
                  <a:gd name="T19" fmla="*/ 0 h 4316"/>
                  <a:gd name="T20" fmla="*/ 568 w 735"/>
                  <a:gd name="T21" fmla="*/ 210 h 4316"/>
                  <a:gd name="T22" fmla="*/ 430 w 735"/>
                  <a:gd name="T23" fmla="*/ 438 h 4316"/>
                  <a:gd name="T24" fmla="*/ 311 w 735"/>
                  <a:gd name="T25" fmla="*/ 683 h 4316"/>
                  <a:gd name="T26" fmla="*/ 209 w 735"/>
                  <a:gd name="T27" fmla="*/ 941 h 4316"/>
                  <a:gd name="T28" fmla="*/ 125 w 735"/>
                  <a:gd name="T29" fmla="*/ 1217 h 4316"/>
                  <a:gd name="T30" fmla="*/ 59 w 735"/>
                  <a:gd name="T31" fmla="*/ 1505 h 4316"/>
                  <a:gd name="T32" fmla="*/ 18 w 735"/>
                  <a:gd name="T33" fmla="*/ 1798 h 4316"/>
                  <a:gd name="T34" fmla="*/ 0 w 735"/>
                  <a:gd name="T35" fmla="*/ 2098 h 4316"/>
                  <a:gd name="T36" fmla="*/ 6 w 735"/>
                  <a:gd name="T37" fmla="*/ 2404 h 4316"/>
                  <a:gd name="T38" fmla="*/ 29 w 735"/>
                  <a:gd name="T39" fmla="*/ 2709 h 4316"/>
                  <a:gd name="T40" fmla="*/ 77 w 735"/>
                  <a:gd name="T41" fmla="*/ 3015 h 4316"/>
                  <a:gd name="T42" fmla="*/ 149 w 735"/>
                  <a:gd name="T43" fmla="*/ 3315 h 4316"/>
                  <a:gd name="T44" fmla="*/ 227 w 735"/>
                  <a:gd name="T45" fmla="*/ 3573 h 4316"/>
                  <a:gd name="T46" fmla="*/ 316 w 735"/>
                  <a:gd name="T47" fmla="*/ 3824 h 4316"/>
                  <a:gd name="T48" fmla="*/ 424 w 735"/>
                  <a:gd name="T49" fmla="*/ 4076 h 4316"/>
                  <a:gd name="T50" fmla="*/ 544 w 735"/>
                  <a:gd name="T51" fmla="*/ 4316 h 4316"/>
                  <a:gd name="T52" fmla="*/ 556 w 735"/>
                  <a:gd name="T53" fmla="*/ 4316 h 4316"/>
                  <a:gd name="T54" fmla="*/ 436 w 735"/>
                  <a:gd name="T55" fmla="*/ 4076 h 4316"/>
                  <a:gd name="T56" fmla="*/ 328 w 735"/>
                  <a:gd name="T57" fmla="*/ 3824 h 4316"/>
                  <a:gd name="T58" fmla="*/ 239 w 735"/>
                  <a:gd name="T59" fmla="*/ 3573 h 4316"/>
                  <a:gd name="T60" fmla="*/ 161 w 735"/>
                  <a:gd name="T61" fmla="*/ 3315 h 4316"/>
                  <a:gd name="T62" fmla="*/ 89 w 735"/>
                  <a:gd name="T63" fmla="*/ 3015 h 4316"/>
                  <a:gd name="T64" fmla="*/ 41 w 735"/>
                  <a:gd name="T65" fmla="*/ 2709 h 4316"/>
                  <a:gd name="T66" fmla="*/ 18 w 735"/>
                  <a:gd name="T67" fmla="*/ 2404 h 4316"/>
                  <a:gd name="T68" fmla="*/ 12 w 735"/>
                  <a:gd name="T69" fmla="*/ 2098 h 4316"/>
                  <a:gd name="T70" fmla="*/ 12 w 735"/>
                  <a:gd name="T71" fmla="*/ 2098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427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>
                  <a:gd name="T0" fmla="*/ 18 w 837"/>
                  <a:gd name="T1" fmla="*/ 1948 h 4316"/>
                  <a:gd name="T2" fmla="*/ 48 w 837"/>
                  <a:gd name="T3" fmla="*/ 1708 h 4316"/>
                  <a:gd name="T4" fmla="*/ 96 w 837"/>
                  <a:gd name="T5" fmla="*/ 1475 h 4316"/>
                  <a:gd name="T6" fmla="*/ 161 w 837"/>
                  <a:gd name="T7" fmla="*/ 1235 h 4316"/>
                  <a:gd name="T8" fmla="*/ 251 w 837"/>
                  <a:gd name="T9" fmla="*/ 995 h 4316"/>
                  <a:gd name="T10" fmla="*/ 365 w 837"/>
                  <a:gd name="T11" fmla="*/ 755 h 4316"/>
                  <a:gd name="T12" fmla="*/ 496 w 837"/>
                  <a:gd name="T13" fmla="*/ 510 h 4316"/>
                  <a:gd name="T14" fmla="*/ 658 w 837"/>
                  <a:gd name="T15" fmla="*/ 258 h 4316"/>
                  <a:gd name="T16" fmla="*/ 741 w 837"/>
                  <a:gd name="T17" fmla="*/ 132 h 4316"/>
                  <a:gd name="T18" fmla="*/ 837 w 837"/>
                  <a:gd name="T19" fmla="*/ 0 h 4316"/>
                  <a:gd name="T20" fmla="*/ 825 w 837"/>
                  <a:gd name="T21" fmla="*/ 0 h 4316"/>
                  <a:gd name="T22" fmla="*/ 729 w 837"/>
                  <a:gd name="T23" fmla="*/ 132 h 4316"/>
                  <a:gd name="T24" fmla="*/ 640 w 837"/>
                  <a:gd name="T25" fmla="*/ 258 h 4316"/>
                  <a:gd name="T26" fmla="*/ 562 w 837"/>
                  <a:gd name="T27" fmla="*/ 384 h 4316"/>
                  <a:gd name="T28" fmla="*/ 484 w 837"/>
                  <a:gd name="T29" fmla="*/ 510 h 4316"/>
                  <a:gd name="T30" fmla="*/ 353 w 837"/>
                  <a:gd name="T31" fmla="*/ 755 h 4316"/>
                  <a:gd name="T32" fmla="*/ 239 w 837"/>
                  <a:gd name="T33" fmla="*/ 995 h 4316"/>
                  <a:gd name="T34" fmla="*/ 150 w 837"/>
                  <a:gd name="T35" fmla="*/ 1235 h 4316"/>
                  <a:gd name="T36" fmla="*/ 84 w 837"/>
                  <a:gd name="T37" fmla="*/ 1469 h 4316"/>
                  <a:gd name="T38" fmla="*/ 36 w 837"/>
                  <a:gd name="T39" fmla="*/ 1702 h 4316"/>
                  <a:gd name="T40" fmla="*/ 6 w 837"/>
                  <a:gd name="T41" fmla="*/ 1942 h 4316"/>
                  <a:gd name="T42" fmla="*/ 0 w 837"/>
                  <a:gd name="T43" fmla="*/ 2200 h 4316"/>
                  <a:gd name="T44" fmla="*/ 12 w 837"/>
                  <a:gd name="T45" fmla="*/ 2470 h 4316"/>
                  <a:gd name="T46" fmla="*/ 48 w 837"/>
                  <a:gd name="T47" fmla="*/ 2739 h 4316"/>
                  <a:gd name="T48" fmla="*/ 114 w 837"/>
                  <a:gd name="T49" fmla="*/ 3027 h 4316"/>
                  <a:gd name="T50" fmla="*/ 150 w 837"/>
                  <a:gd name="T51" fmla="*/ 3171 h 4316"/>
                  <a:gd name="T52" fmla="*/ 197 w 837"/>
                  <a:gd name="T53" fmla="*/ 3321 h 4316"/>
                  <a:gd name="T54" fmla="*/ 245 w 837"/>
                  <a:gd name="T55" fmla="*/ 3477 h 4316"/>
                  <a:gd name="T56" fmla="*/ 305 w 837"/>
                  <a:gd name="T57" fmla="*/ 3639 h 4316"/>
                  <a:gd name="T58" fmla="*/ 365 w 837"/>
                  <a:gd name="T59" fmla="*/ 3800 h 4316"/>
                  <a:gd name="T60" fmla="*/ 437 w 837"/>
                  <a:gd name="T61" fmla="*/ 3968 h 4316"/>
                  <a:gd name="T62" fmla="*/ 508 w 837"/>
                  <a:gd name="T63" fmla="*/ 4136 h 4316"/>
                  <a:gd name="T64" fmla="*/ 592 w 837"/>
                  <a:gd name="T65" fmla="*/ 4316 h 4316"/>
                  <a:gd name="T66" fmla="*/ 604 w 837"/>
                  <a:gd name="T67" fmla="*/ 4316 h 4316"/>
                  <a:gd name="T68" fmla="*/ 520 w 837"/>
                  <a:gd name="T69" fmla="*/ 4136 h 4316"/>
                  <a:gd name="T70" fmla="*/ 448 w 837"/>
                  <a:gd name="T71" fmla="*/ 3968 h 4316"/>
                  <a:gd name="T72" fmla="*/ 377 w 837"/>
                  <a:gd name="T73" fmla="*/ 3800 h 4316"/>
                  <a:gd name="T74" fmla="*/ 317 w 837"/>
                  <a:gd name="T75" fmla="*/ 3639 h 4316"/>
                  <a:gd name="T76" fmla="*/ 257 w 837"/>
                  <a:gd name="T77" fmla="*/ 3477 h 4316"/>
                  <a:gd name="T78" fmla="*/ 209 w 837"/>
                  <a:gd name="T79" fmla="*/ 3327 h 4316"/>
                  <a:gd name="T80" fmla="*/ 161 w 837"/>
                  <a:gd name="T81" fmla="*/ 3171 h 4316"/>
                  <a:gd name="T82" fmla="*/ 126 w 837"/>
                  <a:gd name="T83" fmla="*/ 3027 h 4316"/>
                  <a:gd name="T84" fmla="*/ 60 w 837"/>
                  <a:gd name="T85" fmla="*/ 2739 h 4316"/>
                  <a:gd name="T86" fmla="*/ 24 w 837"/>
                  <a:gd name="T87" fmla="*/ 2470 h 4316"/>
                  <a:gd name="T88" fmla="*/ 12 w 837"/>
                  <a:gd name="T89" fmla="*/ 2206 h 4316"/>
                  <a:gd name="T90" fmla="*/ 18 w 837"/>
                  <a:gd name="T91" fmla="*/ 1948 h 4316"/>
                  <a:gd name="T92" fmla="*/ 18 w 837"/>
                  <a:gd name="T93" fmla="*/ 1948 h 4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17428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>
                <a:gd name="T0" fmla="*/ 0 w 604"/>
                <a:gd name="T1" fmla="*/ 54 h 1415"/>
                <a:gd name="T2" fmla="*/ 42 w 604"/>
                <a:gd name="T3" fmla="*/ 228 h 1415"/>
                <a:gd name="T4" fmla="*/ 96 w 604"/>
                <a:gd name="T5" fmla="*/ 402 h 1415"/>
                <a:gd name="T6" fmla="*/ 161 w 604"/>
                <a:gd name="T7" fmla="*/ 576 h 1415"/>
                <a:gd name="T8" fmla="*/ 227 w 604"/>
                <a:gd name="T9" fmla="*/ 744 h 1415"/>
                <a:gd name="T10" fmla="*/ 305 w 604"/>
                <a:gd name="T11" fmla="*/ 917 h 1415"/>
                <a:gd name="T12" fmla="*/ 389 w 604"/>
                <a:gd name="T13" fmla="*/ 1085 h 1415"/>
                <a:gd name="T14" fmla="*/ 484 w 604"/>
                <a:gd name="T15" fmla="*/ 1253 h 1415"/>
                <a:gd name="T16" fmla="*/ 586 w 604"/>
                <a:gd name="T17" fmla="*/ 1415 h 1415"/>
                <a:gd name="T18" fmla="*/ 604 w 604"/>
                <a:gd name="T19" fmla="*/ 1415 h 1415"/>
                <a:gd name="T20" fmla="*/ 496 w 604"/>
                <a:gd name="T21" fmla="*/ 1247 h 1415"/>
                <a:gd name="T22" fmla="*/ 401 w 604"/>
                <a:gd name="T23" fmla="*/ 1073 h 1415"/>
                <a:gd name="T24" fmla="*/ 311 w 604"/>
                <a:gd name="T25" fmla="*/ 899 h 1415"/>
                <a:gd name="T26" fmla="*/ 233 w 604"/>
                <a:gd name="T27" fmla="*/ 720 h 1415"/>
                <a:gd name="T28" fmla="*/ 161 w 604"/>
                <a:gd name="T29" fmla="*/ 546 h 1415"/>
                <a:gd name="T30" fmla="*/ 102 w 604"/>
                <a:gd name="T31" fmla="*/ 366 h 1415"/>
                <a:gd name="T32" fmla="*/ 48 w 604"/>
                <a:gd name="T33" fmla="*/ 180 h 1415"/>
                <a:gd name="T34" fmla="*/ 0 w 604"/>
                <a:gd name="T35" fmla="*/ 0 h 1415"/>
                <a:gd name="T36" fmla="*/ 0 w 604"/>
                <a:gd name="T37" fmla="*/ 54 h 1415"/>
                <a:gd name="T38" fmla="*/ 0 w 604"/>
                <a:gd name="T39" fmla="*/ 54 h 14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429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>
                <a:gd name="T0" fmla="*/ 0 w 227"/>
                <a:gd name="T1" fmla="*/ 30 h 426"/>
                <a:gd name="T2" fmla="*/ 108 w 227"/>
                <a:gd name="T3" fmla="*/ 240 h 426"/>
                <a:gd name="T4" fmla="*/ 215 w 227"/>
                <a:gd name="T5" fmla="*/ 426 h 426"/>
                <a:gd name="T6" fmla="*/ 227 w 227"/>
                <a:gd name="T7" fmla="*/ 426 h 426"/>
                <a:gd name="T8" fmla="*/ 167 w 227"/>
                <a:gd name="T9" fmla="*/ 330 h 426"/>
                <a:gd name="T10" fmla="*/ 114 w 227"/>
                <a:gd name="T11" fmla="*/ 222 h 426"/>
                <a:gd name="T12" fmla="*/ 0 w 227"/>
                <a:gd name="T13" fmla="*/ 0 h 426"/>
                <a:gd name="T14" fmla="*/ 0 w 227"/>
                <a:gd name="T15" fmla="*/ 30 h 426"/>
                <a:gd name="T16" fmla="*/ 0 w 227"/>
                <a:gd name="T17" fmla="*/ 30 h 4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430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>
                <a:gd name="T0" fmla="*/ 981 w 981"/>
                <a:gd name="T1" fmla="*/ 1786 h 1786"/>
                <a:gd name="T2" fmla="*/ 981 w 981"/>
                <a:gd name="T3" fmla="*/ 1720 h 1786"/>
                <a:gd name="T4" fmla="*/ 969 w 981"/>
                <a:gd name="T5" fmla="*/ 1666 h 1786"/>
                <a:gd name="T6" fmla="*/ 957 w 981"/>
                <a:gd name="T7" fmla="*/ 1613 h 1786"/>
                <a:gd name="T8" fmla="*/ 921 w 981"/>
                <a:gd name="T9" fmla="*/ 1487 h 1786"/>
                <a:gd name="T10" fmla="*/ 885 w 981"/>
                <a:gd name="T11" fmla="*/ 1361 h 1786"/>
                <a:gd name="T12" fmla="*/ 796 w 981"/>
                <a:gd name="T13" fmla="*/ 1121 h 1786"/>
                <a:gd name="T14" fmla="*/ 682 w 981"/>
                <a:gd name="T15" fmla="*/ 899 h 1786"/>
                <a:gd name="T16" fmla="*/ 562 w 981"/>
                <a:gd name="T17" fmla="*/ 689 h 1786"/>
                <a:gd name="T18" fmla="*/ 431 w 981"/>
                <a:gd name="T19" fmla="*/ 498 h 1786"/>
                <a:gd name="T20" fmla="*/ 293 w 981"/>
                <a:gd name="T21" fmla="*/ 318 h 1786"/>
                <a:gd name="T22" fmla="*/ 150 w 981"/>
                <a:gd name="T23" fmla="*/ 150 h 1786"/>
                <a:gd name="T24" fmla="*/ 12 w 981"/>
                <a:gd name="T25" fmla="*/ 0 h 1786"/>
                <a:gd name="T26" fmla="*/ 0 w 981"/>
                <a:gd name="T27" fmla="*/ 0 h 1786"/>
                <a:gd name="T28" fmla="*/ 138 w 981"/>
                <a:gd name="T29" fmla="*/ 150 h 1786"/>
                <a:gd name="T30" fmla="*/ 275 w 981"/>
                <a:gd name="T31" fmla="*/ 318 h 1786"/>
                <a:gd name="T32" fmla="*/ 413 w 981"/>
                <a:gd name="T33" fmla="*/ 498 h 1786"/>
                <a:gd name="T34" fmla="*/ 545 w 981"/>
                <a:gd name="T35" fmla="*/ 689 h 1786"/>
                <a:gd name="T36" fmla="*/ 670 w 981"/>
                <a:gd name="T37" fmla="*/ 899 h 1786"/>
                <a:gd name="T38" fmla="*/ 778 w 981"/>
                <a:gd name="T39" fmla="*/ 1121 h 1786"/>
                <a:gd name="T40" fmla="*/ 873 w 981"/>
                <a:gd name="T41" fmla="*/ 1361 h 1786"/>
                <a:gd name="T42" fmla="*/ 909 w 981"/>
                <a:gd name="T43" fmla="*/ 1487 h 1786"/>
                <a:gd name="T44" fmla="*/ 945 w 981"/>
                <a:gd name="T45" fmla="*/ 1619 h 1786"/>
                <a:gd name="T46" fmla="*/ 963 w 981"/>
                <a:gd name="T47" fmla="*/ 1702 h 1786"/>
                <a:gd name="T48" fmla="*/ 981 w 981"/>
                <a:gd name="T49" fmla="*/ 1786 h 1786"/>
                <a:gd name="T50" fmla="*/ 981 w 981"/>
                <a:gd name="T51" fmla="*/ 1786 h 17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9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>
                <a:gd name="T0" fmla="*/ 721 w 717"/>
                <a:gd name="T1" fmla="*/ 845 h 845"/>
                <a:gd name="T2" fmla="*/ 721 w 717"/>
                <a:gd name="T3" fmla="*/ 821 h 845"/>
                <a:gd name="T4" fmla="*/ 578 w 717"/>
                <a:gd name="T5" fmla="*/ 605 h 845"/>
                <a:gd name="T6" fmla="*/ 408 w 717"/>
                <a:gd name="T7" fmla="*/ 396 h 845"/>
                <a:gd name="T8" fmla="*/ 223 w 717"/>
                <a:gd name="T9" fmla="*/ 192 h 845"/>
                <a:gd name="T10" fmla="*/ 17 w 717"/>
                <a:gd name="T11" fmla="*/ 0 h 845"/>
                <a:gd name="T12" fmla="*/ 0 w 717"/>
                <a:gd name="T13" fmla="*/ 0 h 845"/>
                <a:gd name="T14" fmla="*/ 211 w 717"/>
                <a:gd name="T15" fmla="*/ 198 h 845"/>
                <a:gd name="T16" fmla="*/ 402 w 717"/>
                <a:gd name="T17" fmla="*/ 408 h 845"/>
                <a:gd name="T18" fmla="*/ 572 w 717"/>
                <a:gd name="T19" fmla="*/ 623 h 845"/>
                <a:gd name="T20" fmla="*/ 721 w 717"/>
                <a:gd name="T21" fmla="*/ 845 h 845"/>
                <a:gd name="T22" fmla="*/ 721 w 717"/>
                <a:gd name="T23" fmla="*/ 845 h 845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>
                <a:gd name="T0" fmla="*/ 409 w 407"/>
                <a:gd name="T1" fmla="*/ 414 h 414"/>
                <a:gd name="T2" fmla="*/ 409 w 407"/>
                <a:gd name="T3" fmla="*/ 396 h 414"/>
                <a:gd name="T4" fmla="*/ 224 w 407"/>
                <a:gd name="T5" fmla="*/ 192 h 414"/>
                <a:gd name="T6" fmla="*/ 12 w 407"/>
                <a:gd name="T7" fmla="*/ 0 h 414"/>
                <a:gd name="T8" fmla="*/ 0 w 407"/>
                <a:gd name="T9" fmla="*/ 0 h 414"/>
                <a:gd name="T10" fmla="*/ 108 w 407"/>
                <a:gd name="T11" fmla="*/ 102 h 414"/>
                <a:gd name="T12" fmla="*/ 218 w 407"/>
                <a:gd name="T13" fmla="*/ 204 h 414"/>
                <a:gd name="T14" fmla="*/ 409 w 407"/>
                <a:gd name="T15" fmla="*/ 414 h 414"/>
                <a:gd name="T16" fmla="*/ 409 w 407"/>
                <a:gd name="T17" fmla="*/ 414 h 41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33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>
                <a:gd name="T0" fmla="*/ 0 w 855"/>
                <a:gd name="T1" fmla="*/ 1361 h 1409"/>
                <a:gd name="T2" fmla="*/ 0 w 855"/>
                <a:gd name="T3" fmla="*/ 1409 h 1409"/>
                <a:gd name="T4" fmla="*/ 54 w 855"/>
                <a:gd name="T5" fmla="*/ 1211 h 1409"/>
                <a:gd name="T6" fmla="*/ 126 w 855"/>
                <a:gd name="T7" fmla="*/ 1013 h 1409"/>
                <a:gd name="T8" fmla="*/ 215 w 855"/>
                <a:gd name="T9" fmla="*/ 827 h 1409"/>
                <a:gd name="T10" fmla="*/ 311 w 855"/>
                <a:gd name="T11" fmla="*/ 647 h 1409"/>
                <a:gd name="T12" fmla="*/ 431 w 855"/>
                <a:gd name="T13" fmla="*/ 474 h 1409"/>
                <a:gd name="T14" fmla="*/ 556 w 855"/>
                <a:gd name="T15" fmla="*/ 312 h 1409"/>
                <a:gd name="T16" fmla="*/ 700 w 855"/>
                <a:gd name="T17" fmla="*/ 150 h 1409"/>
                <a:gd name="T18" fmla="*/ 855 w 855"/>
                <a:gd name="T19" fmla="*/ 0 h 1409"/>
                <a:gd name="T20" fmla="*/ 837 w 855"/>
                <a:gd name="T21" fmla="*/ 0 h 1409"/>
                <a:gd name="T22" fmla="*/ 688 w 855"/>
                <a:gd name="T23" fmla="*/ 144 h 1409"/>
                <a:gd name="T24" fmla="*/ 550 w 855"/>
                <a:gd name="T25" fmla="*/ 300 h 1409"/>
                <a:gd name="T26" fmla="*/ 425 w 855"/>
                <a:gd name="T27" fmla="*/ 462 h 1409"/>
                <a:gd name="T28" fmla="*/ 311 w 855"/>
                <a:gd name="T29" fmla="*/ 629 h 1409"/>
                <a:gd name="T30" fmla="*/ 215 w 855"/>
                <a:gd name="T31" fmla="*/ 803 h 1409"/>
                <a:gd name="T32" fmla="*/ 132 w 855"/>
                <a:gd name="T33" fmla="*/ 983 h 1409"/>
                <a:gd name="T34" fmla="*/ 60 w 855"/>
                <a:gd name="T35" fmla="*/ 1169 h 1409"/>
                <a:gd name="T36" fmla="*/ 0 w 855"/>
                <a:gd name="T37" fmla="*/ 1361 h 1409"/>
                <a:gd name="T38" fmla="*/ 0 w 855"/>
                <a:gd name="T39" fmla="*/ 1361 h 14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2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>
                <a:gd name="T0" fmla="*/ 590 w 586"/>
                <a:gd name="T1" fmla="*/ 0 h 599"/>
                <a:gd name="T2" fmla="*/ 572 w 586"/>
                <a:gd name="T3" fmla="*/ 0 h 599"/>
                <a:gd name="T4" fmla="*/ 409 w 586"/>
                <a:gd name="T5" fmla="*/ 132 h 599"/>
                <a:gd name="T6" fmla="*/ 259 w 586"/>
                <a:gd name="T7" fmla="*/ 270 h 599"/>
                <a:gd name="T8" fmla="*/ 120 w 586"/>
                <a:gd name="T9" fmla="*/ 420 h 599"/>
                <a:gd name="T10" fmla="*/ 0 w 586"/>
                <a:gd name="T11" fmla="*/ 575 h 599"/>
                <a:gd name="T12" fmla="*/ 0 w 586"/>
                <a:gd name="T13" fmla="*/ 599 h 599"/>
                <a:gd name="T14" fmla="*/ 120 w 586"/>
                <a:gd name="T15" fmla="*/ 432 h 599"/>
                <a:gd name="T16" fmla="*/ 259 w 586"/>
                <a:gd name="T17" fmla="*/ 282 h 599"/>
                <a:gd name="T18" fmla="*/ 415 w 586"/>
                <a:gd name="T19" fmla="*/ 138 h 599"/>
                <a:gd name="T20" fmla="*/ 590 w 586"/>
                <a:gd name="T21" fmla="*/ 0 h 599"/>
                <a:gd name="T22" fmla="*/ 590 w 586"/>
                <a:gd name="T23" fmla="*/ 0 h 599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3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>
                <a:gd name="T0" fmla="*/ 271 w 269"/>
                <a:gd name="T1" fmla="*/ 0 h 252"/>
                <a:gd name="T2" fmla="*/ 253 w 269"/>
                <a:gd name="T3" fmla="*/ 0 h 252"/>
                <a:gd name="T4" fmla="*/ 120 w 269"/>
                <a:gd name="T5" fmla="*/ 114 h 252"/>
                <a:gd name="T6" fmla="*/ 60 w 269"/>
                <a:gd name="T7" fmla="*/ 174 h 252"/>
                <a:gd name="T8" fmla="*/ 0 w 269"/>
                <a:gd name="T9" fmla="*/ 234 h 252"/>
                <a:gd name="T10" fmla="*/ 0 w 269"/>
                <a:gd name="T11" fmla="*/ 252 h 252"/>
                <a:gd name="T12" fmla="*/ 126 w 269"/>
                <a:gd name="T13" fmla="*/ 120 h 252"/>
                <a:gd name="T14" fmla="*/ 271 w 269"/>
                <a:gd name="T15" fmla="*/ 0 h 252"/>
                <a:gd name="T16" fmla="*/ 271 w 269"/>
                <a:gd name="T17" fmla="*/ 0 h 25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4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5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6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47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1050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1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2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3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4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048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9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7447" name="Rectangle 39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7448" name="Rectangle 4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49" name="Rectangle 4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50" name="Rectangle 4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9622E7C8-C279-4810-87A1-E71D75B49C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451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5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4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4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47" grpId="0"/>
      <p:bldP spid="17451" grpId="0" build="p">
        <p:tmplLst>
          <p:tmpl lvl="1">
            <p:tnLst>
              <p:par>
                <p:cTn presetID="23" presetClass="entr" presetSubtype="16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74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17451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7451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3" presetClass="entr" presetSubtype="16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74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17451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7451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3" presetClass="entr" presetSubtype="16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74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17451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7451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3" presetClass="entr" presetSubtype="16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74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17451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7451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3" presetClass="entr" presetSubtype="16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74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17451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7451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 anchorCtr="1"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cs-CZ" sz="2000" b="1" dirty="0">
                <a:latin typeface="+mn-lt"/>
              </a:rPr>
              <a:t>VY_32_INOVACE_141_Jihozápadní Asie</a:t>
            </a:r>
            <a:endParaRPr lang="cs-CZ" sz="2000" dirty="0">
              <a:latin typeface="+mn-lt"/>
            </a:endParaRPr>
          </a:p>
        </p:txBody>
      </p:sp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3889375" y="90805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3077" name="TextovéPole 1"/>
          <p:cNvSpPr txBox="1">
            <a:spLocks noChangeArrowheads="1"/>
          </p:cNvSpPr>
          <p:nvPr/>
        </p:nvSpPr>
        <p:spPr bwMode="auto">
          <a:xfrm>
            <a:off x="685800" y="404813"/>
            <a:ext cx="1868488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000" b="1" dirty="0">
                <a:latin typeface="Calibri" pitchFamily="34" charset="0"/>
                <a:cs typeface="Calibri" pitchFamily="34" charset="0"/>
              </a:rPr>
              <a:t>Identifikátor školy: 600 150 569</a:t>
            </a:r>
          </a:p>
          <a:p>
            <a:pPr eaLnBrk="1" hangingPunct="1"/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88913"/>
            <a:ext cx="7772400" cy="1016000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Jihozápadní Asie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937" y="1225328"/>
            <a:ext cx="3527238" cy="24299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937" y="4041706"/>
            <a:ext cx="3527238" cy="26397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86791" y="1225328"/>
            <a:ext cx="3573693" cy="24698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8026" y="4041706"/>
            <a:ext cx="3731222" cy="26397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159123"/>
            <a:ext cx="31662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Mrtvé moře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408" y="1052736"/>
            <a:ext cx="3875524" cy="26642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7" y="4005064"/>
            <a:ext cx="4606411" cy="259110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0088" y="1079167"/>
            <a:ext cx="3880099" cy="263786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 sz="quarter"/>
          </p:nvPr>
        </p:nvSpPr>
        <p:spPr>
          <a:xfrm>
            <a:off x="467544" y="188640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Hospodářství</a:t>
            </a:r>
          </a:p>
        </p:txBody>
      </p:sp>
      <p:sp>
        <p:nvSpPr>
          <p:cNvPr id="6151" name="Text Box 7"/>
          <p:cNvSpPr txBox="1">
            <a:spLocks noChangeArrowheads="1"/>
          </p:cNvSpPr>
          <p:nvPr/>
        </p:nvSpPr>
        <p:spPr bwMode="auto">
          <a:xfrm>
            <a:off x="431807" y="3852069"/>
            <a:ext cx="48910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Zemědělství – doplň plodiny a zvířata: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283968" y="1700808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Těžbou ropy dosahuje JZ Asie světového významu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Picture 1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011343"/>
            <a:ext cx="2089150" cy="1566545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18" name="Picture 10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489" y="4869160"/>
            <a:ext cx="2089150" cy="1671320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19" name="Picture 8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2144" y="4849542"/>
            <a:ext cx="2190750" cy="1647825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20" name="Picture 12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932128"/>
            <a:ext cx="2095500" cy="1571625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830" y="1381832"/>
            <a:ext cx="4033564" cy="238998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Jihozápadní Asie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84313"/>
            <a:ext cx="8229600" cy="4530725"/>
          </a:xfrm>
        </p:spPr>
        <p:txBody>
          <a:bodyPr/>
          <a:lstStyle/>
          <a:p>
            <a:pPr eaLnBrk="1" hangingPunct="1">
              <a:buFontTx/>
              <a:buChar char="-"/>
              <a:defRPr/>
            </a:pPr>
            <a:r>
              <a:rPr lang="cs-CZ" sz="2000" dirty="0" smtClean="0"/>
              <a:t>podnebí tropické suché, subtropické a horské</a:t>
            </a:r>
          </a:p>
          <a:p>
            <a:pPr eaLnBrk="1" hangingPunct="1">
              <a:buFontTx/>
              <a:buChar char="-"/>
              <a:defRPr/>
            </a:pPr>
            <a:r>
              <a:rPr lang="cs-CZ" sz="2000" dirty="0" smtClean="0"/>
              <a:t>velký nedostatek vody</a:t>
            </a:r>
          </a:p>
          <a:p>
            <a:pPr eaLnBrk="1" hangingPunct="1">
              <a:buFontTx/>
              <a:buChar char="-"/>
              <a:defRPr/>
            </a:pPr>
            <a:r>
              <a:rPr lang="cs-CZ" sz="2000" dirty="0" smtClean="0"/>
              <a:t>Eufrat, Tigrid, Mezopotámská nížina, Mrtvé moře</a:t>
            </a:r>
          </a:p>
          <a:p>
            <a:pPr eaLnBrk="1" hangingPunct="1">
              <a:buFontTx/>
              <a:buChar char="-"/>
              <a:defRPr/>
            </a:pPr>
            <a:r>
              <a:rPr lang="cs-CZ" sz="2000" dirty="0" smtClean="0"/>
              <a:t>vádí – vyschlá koryta řek</a:t>
            </a:r>
          </a:p>
          <a:p>
            <a:pPr eaLnBrk="1" hangingPunct="1">
              <a:buFontTx/>
              <a:buChar char="-"/>
              <a:defRPr/>
            </a:pPr>
            <a:r>
              <a:rPr lang="cs-CZ" sz="2000" dirty="0" smtClean="0"/>
              <a:t>světová naleziště ropy</a:t>
            </a:r>
          </a:p>
          <a:p>
            <a:pPr eaLnBrk="1" hangingPunct="1">
              <a:buFontTx/>
              <a:buChar char="-"/>
              <a:defRPr/>
            </a:pPr>
            <a:r>
              <a:rPr lang="cs-CZ" sz="2000" dirty="0" smtClean="0"/>
              <a:t>zemědělství – ovoce, datle, pšenice, ořechy, velbloudi, ovce, kozy, dostihoví koně</a:t>
            </a:r>
          </a:p>
          <a:p>
            <a:pPr eaLnBrk="1" hangingPunct="1">
              <a:buFontTx/>
              <a:buChar char="-"/>
              <a:defRPr/>
            </a:pPr>
            <a:r>
              <a:rPr lang="cs-CZ" sz="2000" dirty="0" smtClean="0"/>
              <a:t>rozvojové státy s výjimkou Izraele</a:t>
            </a:r>
          </a:p>
          <a:p>
            <a:pPr eaLnBrk="1" hangingPunct="1">
              <a:buFontTx/>
              <a:buChar char="-"/>
              <a:defRPr/>
            </a:pPr>
            <a:endParaRPr lang="cs-CZ" dirty="0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Text Box 13"/>
          <p:cNvSpPr txBox="1">
            <a:spLocks noChangeArrowheads="1"/>
          </p:cNvSpPr>
          <p:nvPr/>
        </p:nvSpPr>
        <p:spPr bwMode="auto">
          <a:xfrm>
            <a:off x="1466325" y="5808231"/>
            <a:ext cx="27971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Píše se zprava doleva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0127" y="1412776"/>
            <a:ext cx="2324100" cy="28575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312" y="4782725"/>
            <a:ext cx="5067300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896586" y="46310"/>
            <a:ext cx="346601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Obyvatelstvo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080631"/>
            <a:ext cx="2844305" cy="5573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9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Islám - muslimové</a:t>
            </a:r>
          </a:p>
        </p:txBody>
      </p:sp>
      <p:pic>
        <p:nvPicPr>
          <p:cNvPr id="9219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323850" y="1341438"/>
            <a:ext cx="3024188" cy="22685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220" name="Picture 6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859338" y="1412875"/>
            <a:ext cx="2952750" cy="23622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221" name="Picture 8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323850" y="4149725"/>
            <a:ext cx="3095625" cy="23225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222" name="Text Box 10"/>
          <p:cNvSpPr txBox="1">
            <a:spLocks noChangeArrowheads="1"/>
          </p:cNvSpPr>
          <p:nvPr/>
        </p:nvSpPr>
        <p:spPr bwMode="auto">
          <a:xfrm>
            <a:off x="4211638" y="4514850"/>
            <a:ext cx="4171335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- Bůh – Alláh, prorok Mohamed</a:t>
            </a:r>
          </a:p>
          <a:p>
            <a:pPr eaLnBrk="1" hangingPunct="1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hlavní kniha – korán</a:t>
            </a:r>
          </a:p>
          <a:p>
            <a:pPr eaLnBrk="1" hangingPunct="1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- hlavní město islámu – Mekka</a:t>
            </a:r>
          </a:p>
          <a:p>
            <a:pPr eaLnBrk="1" hangingPunct="1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- přísná pravidla pro život lidí – </a:t>
            </a:r>
          </a:p>
          <a:p>
            <a:pPr eaLnBrk="1" hangingPunct="1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modlitby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půsty, sebeobětování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56992"/>
            <a:ext cx="4890795" cy="32584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0808"/>
            <a:ext cx="4305300" cy="87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98562" y="211280"/>
            <a:ext cx="15840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Izrael</a:t>
            </a:r>
            <a:endParaRPr lang="cs-CZ" sz="4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5" y="1446460"/>
            <a:ext cx="399507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hovoří hebrejsky</a:t>
            </a:r>
          </a:p>
          <a:p>
            <a:pPr marL="285750" indent="-285750"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židovský stát vytvořený po 2. SV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Obyvatelstvo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133600"/>
            <a:ext cx="8229600" cy="3341688"/>
          </a:xfrm>
        </p:spPr>
        <p:txBody>
          <a:bodyPr/>
          <a:lstStyle/>
          <a:p>
            <a:pPr eaLnBrk="1" hangingPunct="1">
              <a:buFontTx/>
              <a:buChar char="-"/>
              <a:defRPr/>
            </a:pPr>
            <a:r>
              <a:rPr lang="cs-CZ" dirty="0" smtClean="0"/>
              <a:t>převážně muslimové</a:t>
            </a:r>
          </a:p>
          <a:p>
            <a:pPr eaLnBrk="1" hangingPunct="1">
              <a:buFontTx/>
              <a:buChar char="-"/>
              <a:defRPr/>
            </a:pPr>
            <a:r>
              <a:rPr lang="cs-CZ" dirty="0" smtClean="0"/>
              <a:t>velký vliv islámu na život obyvatelstva</a:t>
            </a:r>
          </a:p>
          <a:p>
            <a:pPr eaLnBrk="1" hangingPunct="1">
              <a:buFontTx/>
              <a:buChar char="-"/>
              <a:defRPr/>
            </a:pPr>
            <a:r>
              <a:rPr lang="cs-CZ" dirty="0" smtClean="0"/>
              <a:t>Izrael – židovské náboženství, hebrejština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eměkoule">
  <a:themeElements>
    <a:clrScheme name="Zeměkoule 3">
      <a:dk1>
        <a:srgbClr val="003B76"/>
      </a:dk1>
      <a:lt1>
        <a:srgbClr val="FFFFFF"/>
      </a:lt1>
      <a:dk2>
        <a:srgbClr val="0066CC"/>
      </a:dk2>
      <a:lt2>
        <a:srgbClr val="CCECFF"/>
      </a:lt2>
      <a:accent1>
        <a:srgbClr val="33CCCC"/>
      </a:accent1>
      <a:accent2>
        <a:srgbClr val="66CCFF"/>
      </a:accent2>
      <a:accent3>
        <a:srgbClr val="AAB8E2"/>
      </a:accent3>
      <a:accent4>
        <a:srgbClr val="DADADA"/>
      </a:accent4>
      <a:accent5>
        <a:srgbClr val="ADE2E2"/>
      </a:accent5>
      <a:accent6>
        <a:srgbClr val="5CB9E7"/>
      </a:accent6>
      <a:hlink>
        <a:srgbClr val="FFFFCC"/>
      </a:hlink>
      <a:folHlink>
        <a:srgbClr val="FFCC66"/>
      </a:folHlink>
    </a:clrScheme>
    <a:fontScheme name="Zeměkoule">
      <a:majorFont>
        <a:latin typeface="Arial"/>
        <a:ea typeface=""/>
        <a:cs typeface="Arial"/>
      </a:majorFont>
      <a:minorFont>
        <a:latin typeface="Verdan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Zeměkoul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Globe</Template>
  <TotalTime>214</TotalTime>
  <Words>215</Words>
  <Application>Microsoft Office PowerPoint</Application>
  <PresentationFormat>Předvádění na obrazovce (4:3)</PresentationFormat>
  <Paragraphs>60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Zeměkoule</vt:lpstr>
      <vt:lpstr>Snímek 1</vt:lpstr>
      <vt:lpstr>Jihozápadní Asie</vt:lpstr>
      <vt:lpstr>Snímek 3</vt:lpstr>
      <vt:lpstr>Hospodářství</vt:lpstr>
      <vt:lpstr>Jihozápadní Asie</vt:lpstr>
      <vt:lpstr>Snímek 6</vt:lpstr>
      <vt:lpstr>Islám - muslimové</vt:lpstr>
      <vt:lpstr>Snímek 8</vt:lpstr>
      <vt:lpstr>Obyvatelstvo</vt:lpstr>
    </vt:vector>
  </TitlesOfParts>
  <Company>ZŠ a MŠ Supíkovice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Jihozápadní Asie</dc:title>
  <dc:creator>Tonda</dc:creator>
  <cp:lastModifiedBy>šárka</cp:lastModifiedBy>
  <cp:revision>24</cp:revision>
  <dcterms:created xsi:type="dcterms:W3CDTF">2010-12-08T19:35:10Z</dcterms:created>
  <dcterms:modified xsi:type="dcterms:W3CDTF">2012-05-02T13:19:24Z</dcterms:modified>
</cp:coreProperties>
</file>